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
  </p:notesMasterIdLst>
  <p:sldIdLst>
    <p:sldId id="256" r:id="rId2"/>
  </p:sldIdLst>
  <p:sldSz cx="30275213" cy="42803763"/>
  <p:notesSz cx="6953250" cy="9239250"/>
  <p:embeddedFontLst>
    <p:embeddedFont>
      <p:font typeface="Nunito" pitchFamily="2" charset="0"/>
      <p:regular r:id="rId4"/>
      <p:bold r:id="rId5"/>
      <p:italic r:id="rId6"/>
      <p:boldItalic r:id="rId7"/>
    </p:embeddedFont>
    <p:embeddedFont>
      <p:font typeface="Open Sans" panose="020B0606030504020204" pitchFamily="34" charset="0"/>
      <p:regular r:id="rId8"/>
      <p:bold r:id="rId9"/>
      <p:italic r:id="rId10"/>
      <p:boldItalic r:id="rId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3482" userDrawn="1">
          <p15:clr>
            <a:srgbClr val="A4A3A4"/>
          </p15:clr>
        </p15:guide>
        <p15:guide id="2" pos="953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232A"/>
    <a:srgbClr val="2D3C50"/>
    <a:srgbClr val="E64B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422" autoAdjust="0"/>
  </p:normalViewPr>
  <p:slideViewPr>
    <p:cSldViewPr snapToGrid="0">
      <p:cViewPr>
        <p:scale>
          <a:sx n="33" d="100"/>
          <a:sy n="33" d="100"/>
        </p:scale>
        <p:origin x="1716" y="-4536"/>
      </p:cViewPr>
      <p:guideLst>
        <p:guide orient="horz" pos="13482"/>
        <p:guide pos="953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viewProps" Target="viewProps.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tableStyles" Target="tableStyles.xml"/><Relationship Id="rId10" Type="http://schemas.openxmlformats.org/officeDocument/2006/relationships/font" Target="fonts/font7.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51075" y="692150"/>
            <a:ext cx="2451100" cy="34655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95325" y="4388625"/>
            <a:ext cx="5562600" cy="415765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1:notes"/>
          <p:cNvSpPr txBox="1">
            <a:spLocks noGrp="1"/>
          </p:cNvSpPr>
          <p:nvPr>
            <p:ph type="body" idx="1"/>
          </p:nvPr>
        </p:nvSpPr>
        <p:spPr>
          <a:xfrm>
            <a:off x="695325" y="4388625"/>
            <a:ext cx="5562600" cy="41576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p1:notes"/>
          <p:cNvSpPr>
            <a:spLocks noGrp="1" noRot="1" noChangeAspect="1"/>
          </p:cNvSpPr>
          <p:nvPr>
            <p:ph type="sldImg" idx="2"/>
          </p:nvPr>
        </p:nvSpPr>
        <p:spPr>
          <a:xfrm>
            <a:off x="2251075" y="692150"/>
            <a:ext cx="2451100" cy="34655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4 Content" type="fourObj">
  <p:cSld name="FOUR_OBJECTS">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1513324" y="1713306"/>
            <a:ext cx="27248567" cy="7133961"/>
          </a:xfrm>
          <a:prstGeom prst="rect">
            <a:avLst/>
          </a:prstGeom>
          <a:noFill/>
          <a:ln>
            <a:noFill/>
          </a:ln>
        </p:spPr>
        <p:txBody>
          <a:bodyPr spcFirstLastPara="1" wrap="square" lIns="376200" tIns="188100" rIns="376200" bIns="1881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 name="Google Shape;17;p2"/>
          <p:cNvSpPr txBox="1">
            <a:spLocks noGrp="1"/>
          </p:cNvSpPr>
          <p:nvPr>
            <p:ph type="body" idx="1"/>
          </p:nvPr>
        </p:nvSpPr>
        <p:spPr>
          <a:xfrm>
            <a:off x="1513325" y="9986720"/>
            <a:ext cx="13571722" cy="14026409"/>
          </a:xfrm>
          <a:prstGeom prst="rect">
            <a:avLst/>
          </a:prstGeom>
          <a:noFill/>
          <a:ln>
            <a:noFill/>
          </a:ln>
        </p:spPr>
        <p:txBody>
          <a:bodyPr spcFirstLastPara="1" wrap="square" lIns="376200" tIns="188100" rIns="376200" bIns="188100" anchor="t" anchorCtr="0">
            <a:noAutofit/>
          </a:bodyPr>
          <a:lstStyle>
            <a:lvl1pPr marL="420487" lvl="0" indent="-315365" algn="l">
              <a:spcBef>
                <a:spcPts val="331"/>
              </a:spcBef>
              <a:spcAft>
                <a:spcPts val="0"/>
              </a:spcAft>
              <a:buClr>
                <a:schemeClr val="dk1"/>
              </a:buClr>
              <a:buSzPts val="1800"/>
              <a:buChar char="•"/>
              <a:defRPr/>
            </a:lvl1pPr>
            <a:lvl2pPr marL="840974" lvl="1" indent="-315365" algn="l">
              <a:spcBef>
                <a:spcPts val="331"/>
              </a:spcBef>
              <a:spcAft>
                <a:spcPts val="0"/>
              </a:spcAft>
              <a:buClr>
                <a:schemeClr val="dk1"/>
              </a:buClr>
              <a:buSzPts val="1800"/>
              <a:buChar char="–"/>
              <a:defRPr/>
            </a:lvl2pPr>
            <a:lvl3pPr marL="1261461" lvl="2" indent="-315365" algn="l">
              <a:spcBef>
                <a:spcPts val="331"/>
              </a:spcBef>
              <a:spcAft>
                <a:spcPts val="0"/>
              </a:spcAft>
              <a:buClr>
                <a:schemeClr val="dk1"/>
              </a:buClr>
              <a:buSzPts val="1800"/>
              <a:buChar char="•"/>
              <a:defRPr/>
            </a:lvl3pPr>
            <a:lvl4pPr marL="1681947" lvl="3" indent="-315365" algn="l">
              <a:spcBef>
                <a:spcPts val="331"/>
              </a:spcBef>
              <a:spcAft>
                <a:spcPts val="0"/>
              </a:spcAft>
              <a:buClr>
                <a:schemeClr val="dk1"/>
              </a:buClr>
              <a:buSzPts val="1800"/>
              <a:buChar char="–"/>
              <a:defRPr/>
            </a:lvl4pPr>
            <a:lvl5pPr marL="2102434" lvl="4" indent="-315365" algn="l">
              <a:spcBef>
                <a:spcPts val="331"/>
              </a:spcBef>
              <a:spcAft>
                <a:spcPts val="0"/>
              </a:spcAft>
              <a:buClr>
                <a:schemeClr val="dk1"/>
              </a:buClr>
              <a:buSzPts val="1800"/>
              <a:buChar char="»"/>
              <a:defRPr/>
            </a:lvl5pPr>
            <a:lvl6pPr marL="2522921" lvl="5" indent="-315365" algn="l">
              <a:spcBef>
                <a:spcPts val="331"/>
              </a:spcBef>
              <a:spcAft>
                <a:spcPts val="0"/>
              </a:spcAft>
              <a:buClr>
                <a:schemeClr val="dk1"/>
              </a:buClr>
              <a:buSzPts val="1800"/>
              <a:buChar char="»"/>
              <a:defRPr/>
            </a:lvl6pPr>
            <a:lvl7pPr marL="2943408" lvl="6" indent="-315365" algn="l">
              <a:spcBef>
                <a:spcPts val="331"/>
              </a:spcBef>
              <a:spcAft>
                <a:spcPts val="0"/>
              </a:spcAft>
              <a:buClr>
                <a:schemeClr val="dk1"/>
              </a:buClr>
              <a:buSzPts val="1800"/>
              <a:buChar char="»"/>
              <a:defRPr/>
            </a:lvl7pPr>
            <a:lvl8pPr marL="3363895" lvl="7" indent="-315365" algn="l">
              <a:spcBef>
                <a:spcPts val="331"/>
              </a:spcBef>
              <a:spcAft>
                <a:spcPts val="0"/>
              </a:spcAft>
              <a:buClr>
                <a:schemeClr val="dk1"/>
              </a:buClr>
              <a:buSzPts val="1800"/>
              <a:buChar char="»"/>
              <a:defRPr/>
            </a:lvl8pPr>
            <a:lvl9pPr marL="3784382" lvl="8" indent="-315365" algn="l">
              <a:spcBef>
                <a:spcPts val="331"/>
              </a:spcBef>
              <a:spcAft>
                <a:spcPts val="0"/>
              </a:spcAft>
              <a:buClr>
                <a:schemeClr val="dk1"/>
              </a:buClr>
              <a:buSzPts val="1800"/>
              <a:buChar char="»"/>
              <a:defRPr/>
            </a:lvl9pPr>
          </a:lstStyle>
          <a:p>
            <a:endParaRPr/>
          </a:p>
        </p:txBody>
      </p:sp>
      <p:sp>
        <p:nvSpPr>
          <p:cNvPr id="18" name="Google Shape;18;p2"/>
          <p:cNvSpPr txBox="1">
            <a:spLocks noGrp="1"/>
          </p:cNvSpPr>
          <p:nvPr>
            <p:ph type="body" idx="2"/>
          </p:nvPr>
        </p:nvSpPr>
        <p:spPr>
          <a:xfrm>
            <a:off x="15190170" y="9986720"/>
            <a:ext cx="13571722" cy="14026409"/>
          </a:xfrm>
          <a:prstGeom prst="rect">
            <a:avLst/>
          </a:prstGeom>
          <a:noFill/>
          <a:ln>
            <a:noFill/>
          </a:ln>
        </p:spPr>
        <p:txBody>
          <a:bodyPr spcFirstLastPara="1" wrap="square" lIns="376200" tIns="188100" rIns="376200" bIns="188100" anchor="t" anchorCtr="0">
            <a:noAutofit/>
          </a:bodyPr>
          <a:lstStyle>
            <a:lvl1pPr marL="420487" lvl="0" indent="-315365" algn="l">
              <a:spcBef>
                <a:spcPts val="331"/>
              </a:spcBef>
              <a:spcAft>
                <a:spcPts val="0"/>
              </a:spcAft>
              <a:buClr>
                <a:schemeClr val="dk1"/>
              </a:buClr>
              <a:buSzPts val="1800"/>
              <a:buChar char="•"/>
              <a:defRPr/>
            </a:lvl1pPr>
            <a:lvl2pPr marL="840974" lvl="1" indent="-315365" algn="l">
              <a:spcBef>
                <a:spcPts val="331"/>
              </a:spcBef>
              <a:spcAft>
                <a:spcPts val="0"/>
              </a:spcAft>
              <a:buClr>
                <a:schemeClr val="dk1"/>
              </a:buClr>
              <a:buSzPts val="1800"/>
              <a:buChar char="–"/>
              <a:defRPr/>
            </a:lvl2pPr>
            <a:lvl3pPr marL="1261461" lvl="2" indent="-315365" algn="l">
              <a:spcBef>
                <a:spcPts val="331"/>
              </a:spcBef>
              <a:spcAft>
                <a:spcPts val="0"/>
              </a:spcAft>
              <a:buClr>
                <a:schemeClr val="dk1"/>
              </a:buClr>
              <a:buSzPts val="1800"/>
              <a:buChar char="•"/>
              <a:defRPr/>
            </a:lvl3pPr>
            <a:lvl4pPr marL="1681947" lvl="3" indent="-315365" algn="l">
              <a:spcBef>
                <a:spcPts val="331"/>
              </a:spcBef>
              <a:spcAft>
                <a:spcPts val="0"/>
              </a:spcAft>
              <a:buClr>
                <a:schemeClr val="dk1"/>
              </a:buClr>
              <a:buSzPts val="1800"/>
              <a:buChar char="–"/>
              <a:defRPr/>
            </a:lvl4pPr>
            <a:lvl5pPr marL="2102434" lvl="4" indent="-315365" algn="l">
              <a:spcBef>
                <a:spcPts val="331"/>
              </a:spcBef>
              <a:spcAft>
                <a:spcPts val="0"/>
              </a:spcAft>
              <a:buClr>
                <a:schemeClr val="dk1"/>
              </a:buClr>
              <a:buSzPts val="1800"/>
              <a:buChar char="»"/>
              <a:defRPr/>
            </a:lvl5pPr>
            <a:lvl6pPr marL="2522921" lvl="5" indent="-315365" algn="l">
              <a:spcBef>
                <a:spcPts val="331"/>
              </a:spcBef>
              <a:spcAft>
                <a:spcPts val="0"/>
              </a:spcAft>
              <a:buClr>
                <a:schemeClr val="dk1"/>
              </a:buClr>
              <a:buSzPts val="1800"/>
              <a:buChar char="»"/>
              <a:defRPr/>
            </a:lvl6pPr>
            <a:lvl7pPr marL="2943408" lvl="6" indent="-315365" algn="l">
              <a:spcBef>
                <a:spcPts val="331"/>
              </a:spcBef>
              <a:spcAft>
                <a:spcPts val="0"/>
              </a:spcAft>
              <a:buClr>
                <a:schemeClr val="dk1"/>
              </a:buClr>
              <a:buSzPts val="1800"/>
              <a:buChar char="»"/>
              <a:defRPr/>
            </a:lvl7pPr>
            <a:lvl8pPr marL="3363895" lvl="7" indent="-315365" algn="l">
              <a:spcBef>
                <a:spcPts val="331"/>
              </a:spcBef>
              <a:spcAft>
                <a:spcPts val="0"/>
              </a:spcAft>
              <a:buClr>
                <a:schemeClr val="dk1"/>
              </a:buClr>
              <a:buSzPts val="1800"/>
              <a:buChar char="»"/>
              <a:defRPr/>
            </a:lvl8pPr>
            <a:lvl9pPr marL="3784382" lvl="8" indent="-315365" algn="l">
              <a:spcBef>
                <a:spcPts val="331"/>
              </a:spcBef>
              <a:spcAft>
                <a:spcPts val="0"/>
              </a:spcAft>
              <a:buClr>
                <a:schemeClr val="dk1"/>
              </a:buClr>
              <a:buSzPts val="1800"/>
              <a:buChar char="»"/>
              <a:defRPr/>
            </a:lvl9pPr>
          </a:lstStyle>
          <a:p>
            <a:endParaRPr/>
          </a:p>
        </p:txBody>
      </p:sp>
      <p:sp>
        <p:nvSpPr>
          <p:cNvPr id="19" name="Google Shape;19;p2"/>
          <p:cNvSpPr txBox="1">
            <a:spLocks noGrp="1"/>
          </p:cNvSpPr>
          <p:nvPr>
            <p:ph type="body" idx="3"/>
          </p:nvPr>
        </p:nvSpPr>
        <p:spPr>
          <a:xfrm>
            <a:off x="1513325" y="24211292"/>
            <a:ext cx="13571722" cy="14026405"/>
          </a:xfrm>
          <a:prstGeom prst="rect">
            <a:avLst/>
          </a:prstGeom>
          <a:noFill/>
          <a:ln>
            <a:noFill/>
          </a:ln>
        </p:spPr>
        <p:txBody>
          <a:bodyPr spcFirstLastPara="1" wrap="square" lIns="376200" tIns="188100" rIns="376200" bIns="188100" anchor="t" anchorCtr="0">
            <a:noAutofit/>
          </a:bodyPr>
          <a:lstStyle>
            <a:lvl1pPr marL="420487" lvl="0" indent="-315365" algn="l">
              <a:spcBef>
                <a:spcPts val="331"/>
              </a:spcBef>
              <a:spcAft>
                <a:spcPts val="0"/>
              </a:spcAft>
              <a:buClr>
                <a:schemeClr val="dk1"/>
              </a:buClr>
              <a:buSzPts val="1800"/>
              <a:buChar char="•"/>
              <a:defRPr/>
            </a:lvl1pPr>
            <a:lvl2pPr marL="840974" lvl="1" indent="-315365" algn="l">
              <a:spcBef>
                <a:spcPts val="331"/>
              </a:spcBef>
              <a:spcAft>
                <a:spcPts val="0"/>
              </a:spcAft>
              <a:buClr>
                <a:schemeClr val="dk1"/>
              </a:buClr>
              <a:buSzPts val="1800"/>
              <a:buChar char="–"/>
              <a:defRPr/>
            </a:lvl2pPr>
            <a:lvl3pPr marL="1261461" lvl="2" indent="-315365" algn="l">
              <a:spcBef>
                <a:spcPts val="331"/>
              </a:spcBef>
              <a:spcAft>
                <a:spcPts val="0"/>
              </a:spcAft>
              <a:buClr>
                <a:schemeClr val="dk1"/>
              </a:buClr>
              <a:buSzPts val="1800"/>
              <a:buChar char="•"/>
              <a:defRPr/>
            </a:lvl3pPr>
            <a:lvl4pPr marL="1681947" lvl="3" indent="-315365" algn="l">
              <a:spcBef>
                <a:spcPts val="331"/>
              </a:spcBef>
              <a:spcAft>
                <a:spcPts val="0"/>
              </a:spcAft>
              <a:buClr>
                <a:schemeClr val="dk1"/>
              </a:buClr>
              <a:buSzPts val="1800"/>
              <a:buChar char="–"/>
              <a:defRPr/>
            </a:lvl4pPr>
            <a:lvl5pPr marL="2102434" lvl="4" indent="-315365" algn="l">
              <a:spcBef>
                <a:spcPts val="331"/>
              </a:spcBef>
              <a:spcAft>
                <a:spcPts val="0"/>
              </a:spcAft>
              <a:buClr>
                <a:schemeClr val="dk1"/>
              </a:buClr>
              <a:buSzPts val="1800"/>
              <a:buChar char="»"/>
              <a:defRPr/>
            </a:lvl5pPr>
            <a:lvl6pPr marL="2522921" lvl="5" indent="-315365" algn="l">
              <a:spcBef>
                <a:spcPts val="331"/>
              </a:spcBef>
              <a:spcAft>
                <a:spcPts val="0"/>
              </a:spcAft>
              <a:buClr>
                <a:schemeClr val="dk1"/>
              </a:buClr>
              <a:buSzPts val="1800"/>
              <a:buChar char="»"/>
              <a:defRPr/>
            </a:lvl6pPr>
            <a:lvl7pPr marL="2943408" lvl="6" indent="-315365" algn="l">
              <a:spcBef>
                <a:spcPts val="331"/>
              </a:spcBef>
              <a:spcAft>
                <a:spcPts val="0"/>
              </a:spcAft>
              <a:buClr>
                <a:schemeClr val="dk1"/>
              </a:buClr>
              <a:buSzPts val="1800"/>
              <a:buChar char="»"/>
              <a:defRPr/>
            </a:lvl7pPr>
            <a:lvl8pPr marL="3363895" lvl="7" indent="-315365" algn="l">
              <a:spcBef>
                <a:spcPts val="331"/>
              </a:spcBef>
              <a:spcAft>
                <a:spcPts val="0"/>
              </a:spcAft>
              <a:buClr>
                <a:schemeClr val="dk1"/>
              </a:buClr>
              <a:buSzPts val="1800"/>
              <a:buChar char="»"/>
              <a:defRPr/>
            </a:lvl8pPr>
            <a:lvl9pPr marL="3784382" lvl="8" indent="-315365" algn="l">
              <a:spcBef>
                <a:spcPts val="331"/>
              </a:spcBef>
              <a:spcAft>
                <a:spcPts val="0"/>
              </a:spcAft>
              <a:buClr>
                <a:schemeClr val="dk1"/>
              </a:buClr>
              <a:buSzPts val="1800"/>
              <a:buChar char="»"/>
              <a:defRPr/>
            </a:lvl9pPr>
          </a:lstStyle>
          <a:p>
            <a:endParaRPr/>
          </a:p>
        </p:txBody>
      </p:sp>
      <p:sp>
        <p:nvSpPr>
          <p:cNvPr id="20" name="Google Shape;20;p2"/>
          <p:cNvSpPr txBox="1">
            <a:spLocks noGrp="1"/>
          </p:cNvSpPr>
          <p:nvPr>
            <p:ph type="body" idx="4"/>
          </p:nvPr>
        </p:nvSpPr>
        <p:spPr>
          <a:xfrm>
            <a:off x="15190170" y="24211292"/>
            <a:ext cx="13571722" cy="14026405"/>
          </a:xfrm>
          <a:prstGeom prst="rect">
            <a:avLst/>
          </a:prstGeom>
          <a:noFill/>
          <a:ln>
            <a:noFill/>
          </a:ln>
        </p:spPr>
        <p:txBody>
          <a:bodyPr spcFirstLastPara="1" wrap="square" lIns="376200" tIns="188100" rIns="376200" bIns="188100" anchor="t" anchorCtr="0">
            <a:noAutofit/>
          </a:bodyPr>
          <a:lstStyle>
            <a:lvl1pPr marL="420487" lvl="0" indent="-315365" algn="l">
              <a:spcBef>
                <a:spcPts val="331"/>
              </a:spcBef>
              <a:spcAft>
                <a:spcPts val="0"/>
              </a:spcAft>
              <a:buClr>
                <a:schemeClr val="dk1"/>
              </a:buClr>
              <a:buSzPts val="1800"/>
              <a:buChar char="•"/>
              <a:defRPr/>
            </a:lvl1pPr>
            <a:lvl2pPr marL="840974" lvl="1" indent="-315365" algn="l">
              <a:spcBef>
                <a:spcPts val="331"/>
              </a:spcBef>
              <a:spcAft>
                <a:spcPts val="0"/>
              </a:spcAft>
              <a:buClr>
                <a:schemeClr val="dk1"/>
              </a:buClr>
              <a:buSzPts val="1800"/>
              <a:buChar char="–"/>
              <a:defRPr/>
            </a:lvl2pPr>
            <a:lvl3pPr marL="1261461" lvl="2" indent="-315365" algn="l">
              <a:spcBef>
                <a:spcPts val="331"/>
              </a:spcBef>
              <a:spcAft>
                <a:spcPts val="0"/>
              </a:spcAft>
              <a:buClr>
                <a:schemeClr val="dk1"/>
              </a:buClr>
              <a:buSzPts val="1800"/>
              <a:buChar char="•"/>
              <a:defRPr/>
            </a:lvl3pPr>
            <a:lvl4pPr marL="1681947" lvl="3" indent="-315365" algn="l">
              <a:spcBef>
                <a:spcPts val="331"/>
              </a:spcBef>
              <a:spcAft>
                <a:spcPts val="0"/>
              </a:spcAft>
              <a:buClr>
                <a:schemeClr val="dk1"/>
              </a:buClr>
              <a:buSzPts val="1800"/>
              <a:buChar char="–"/>
              <a:defRPr/>
            </a:lvl4pPr>
            <a:lvl5pPr marL="2102434" lvl="4" indent="-315365" algn="l">
              <a:spcBef>
                <a:spcPts val="331"/>
              </a:spcBef>
              <a:spcAft>
                <a:spcPts val="0"/>
              </a:spcAft>
              <a:buClr>
                <a:schemeClr val="dk1"/>
              </a:buClr>
              <a:buSzPts val="1800"/>
              <a:buChar char="»"/>
              <a:defRPr/>
            </a:lvl5pPr>
            <a:lvl6pPr marL="2522921" lvl="5" indent="-315365" algn="l">
              <a:spcBef>
                <a:spcPts val="331"/>
              </a:spcBef>
              <a:spcAft>
                <a:spcPts val="0"/>
              </a:spcAft>
              <a:buClr>
                <a:schemeClr val="dk1"/>
              </a:buClr>
              <a:buSzPts val="1800"/>
              <a:buChar char="»"/>
              <a:defRPr/>
            </a:lvl6pPr>
            <a:lvl7pPr marL="2943408" lvl="6" indent="-315365" algn="l">
              <a:spcBef>
                <a:spcPts val="331"/>
              </a:spcBef>
              <a:spcAft>
                <a:spcPts val="0"/>
              </a:spcAft>
              <a:buClr>
                <a:schemeClr val="dk1"/>
              </a:buClr>
              <a:buSzPts val="1800"/>
              <a:buChar char="»"/>
              <a:defRPr/>
            </a:lvl7pPr>
            <a:lvl8pPr marL="3363895" lvl="7" indent="-315365" algn="l">
              <a:spcBef>
                <a:spcPts val="331"/>
              </a:spcBef>
              <a:spcAft>
                <a:spcPts val="0"/>
              </a:spcAft>
              <a:buClr>
                <a:schemeClr val="dk1"/>
              </a:buClr>
              <a:buSzPts val="1800"/>
              <a:buChar char="»"/>
              <a:defRPr/>
            </a:lvl8pPr>
            <a:lvl9pPr marL="3784382" lvl="8" indent="-315365" algn="l">
              <a:spcBef>
                <a:spcPts val="331"/>
              </a:spcBef>
              <a:spcAft>
                <a:spcPts val="0"/>
              </a:spcAft>
              <a:buClr>
                <a:schemeClr val="dk1"/>
              </a:buClr>
              <a:buSzPts val="1800"/>
              <a:buChar char="»"/>
              <a:defRPr/>
            </a:lvl9pPr>
          </a:lstStyle>
          <a:p>
            <a:endParaRPr/>
          </a:p>
        </p:txBody>
      </p:sp>
      <p:sp>
        <p:nvSpPr>
          <p:cNvPr id="21" name="Google Shape;21;p2"/>
          <p:cNvSpPr txBox="1">
            <a:spLocks noGrp="1"/>
          </p:cNvSpPr>
          <p:nvPr>
            <p:ph type="dt" idx="10"/>
          </p:nvPr>
        </p:nvSpPr>
        <p:spPr>
          <a:xfrm>
            <a:off x="1513323" y="38980817"/>
            <a:ext cx="7065093" cy="2972484"/>
          </a:xfrm>
          <a:prstGeom prst="rect">
            <a:avLst/>
          </a:prstGeom>
          <a:noFill/>
          <a:ln>
            <a:noFill/>
          </a:ln>
        </p:spPr>
        <p:txBody>
          <a:bodyPr spcFirstLastPara="1" wrap="square" lIns="376200" tIns="188100" rIns="376200" bIns="188100" anchor="t"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10343594" y="38980817"/>
            <a:ext cx="9588027" cy="2972484"/>
          </a:xfrm>
          <a:prstGeom prst="rect">
            <a:avLst/>
          </a:prstGeom>
          <a:noFill/>
          <a:ln>
            <a:noFill/>
          </a:ln>
        </p:spPr>
        <p:txBody>
          <a:bodyPr spcFirstLastPara="1" wrap="square" lIns="376200" tIns="188100" rIns="376200" bIns="1881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21696799" y="38980817"/>
            <a:ext cx="7065093" cy="2972484"/>
          </a:xfrm>
          <a:prstGeom prst="rect">
            <a:avLst/>
          </a:prstGeom>
          <a:noFill/>
          <a:ln>
            <a:noFill/>
          </a:ln>
        </p:spPr>
        <p:txBody>
          <a:bodyPr spcFirstLastPara="1" wrap="square" lIns="376200" tIns="188100" rIns="376200" bIns="188100" anchor="t" anchorCtr="0">
            <a:noAutofit/>
          </a:bodyPr>
          <a:lstStyle>
            <a:lvl1pPr marL="0" marR="0" lvl="0" indent="0" algn="r">
              <a:spcBef>
                <a:spcPts val="0"/>
              </a:spcBef>
              <a:spcAft>
                <a:spcPts val="0"/>
              </a:spcAft>
              <a:buNone/>
              <a:defRPr sz="3932"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3932"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3932"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3932"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3932"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3932"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3932"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3932"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3932"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4"/>
        <p:cNvGrpSpPr/>
        <p:nvPr/>
      </p:nvGrpSpPr>
      <p:grpSpPr>
        <a:xfrm>
          <a:off x="0" y="0"/>
          <a:ext cx="0" cy="0"/>
          <a:chOff x="0" y="0"/>
          <a:chExt cx="0" cy="0"/>
        </a:xfrm>
      </p:grpSpPr>
      <p:sp>
        <p:nvSpPr>
          <p:cNvPr id="75" name="Google Shape;75;p11"/>
          <p:cNvSpPr txBox="1">
            <a:spLocks noGrp="1"/>
          </p:cNvSpPr>
          <p:nvPr>
            <p:ph type="title"/>
          </p:nvPr>
        </p:nvSpPr>
        <p:spPr>
          <a:xfrm>
            <a:off x="5933935" y="29962229"/>
            <a:ext cx="18165349" cy="3538081"/>
          </a:xfrm>
          <a:prstGeom prst="rect">
            <a:avLst/>
          </a:prstGeom>
          <a:noFill/>
          <a:ln>
            <a:noFill/>
          </a:ln>
        </p:spPr>
        <p:txBody>
          <a:bodyPr spcFirstLastPara="1" wrap="square" lIns="376200" tIns="188100" rIns="376200" bIns="188100" anchor="b" anchorCtr="0">
            <a:noAutofit/>
          </a:bodyPr>
          <a:lstStyle>
            <a:lvl1pPr lvl="0" algn="l">
              <a:spcBef>
                <a:spcPts val="0"/>
              </a:spcBef>
              <a:spcAft>
                <a:spcPts val="0"/>
              </a:spcAft>
              <a:buSzPts val="1400"/>
              <a:buNone/>
              <a:defRPr sz="138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6" name="Google Shape;76;p11"/>
          <p:cNvSpPr>
            <a:spLocks noGrp="1"/>
          </p:cNvSpPr>
          <p:nvPr>
            <p:ph type="pic" idx="2"/>
          </p:nvPr>
        </p:nvSpPr>
        <p:spPr>
          <a:xfrm>
            <a:off x="5933935" y="3825009"/>
            <a:ext cx="18165349" cy="25681019"/>
          </a:xfrm>
          <a:prstGeom prst="rect">
            <a:avLst/>
          </a:prstGeom>
          <a:noFill/>
          <a:ln>
            <a:noFill/>
          </a:ln>
        </p:spPr>
      </p:sp>
      <p:sp>
        <p:nvSpPr>
          <p:cNvPr id="77" name="Google Shape;77;p11"/>
          <p:cNvSpPr txBox="1">
            <a:spLocks noGrp="1"/>
          </p:cNvSpPr>
          <p:nvPr>
            <p:ph type="body" idx="1"/>
          </p:nvPr>
        </p:nvSpPr>
        <p:spPr>
          <a:xfrm>
            <a:off x="5933935" y="33500308"/>
            <a:ext cx="18165349" cy="5022258"/>
          </a:xfrm>
          <a:prstGeom prst="rect">
            <a:avLst/>
          </a:prstGeom>
          <a:noFill/>
          <a:ln>
            <a:noFill/>
          </a:ln>
        </p:spPr>
        <p:txBody>
          <a:bodyPr spcFirstLastPara="1" wrap="square" lIns="376200" tIns="188100" rIns="376200" bIns="188100" anchor="t" anchorCtr="0">
            <a:noAutofit/>
          </a:bodyPr>
          <a:lstStyle>
            <a:lvl1pPr marL="420487" lvl="0" indent="-210243" algn="l">
              <a:spcBef>
                <a:spcPts val="193"/>
              </a:spcBef>
              <a:spcAft>
                <a:spcPts val="0"/>
              </a:spcAft>
              <a:buClr>
                <a:schemeClr val="dk1"/>
              </a:buClr>
              <a:buSzPts val="1050"/>
              <a:buFont typeface="Arial"/>
              <a:buNone/>
              <a:defRPr sz="966"/>
            </a:lvl1pPr>
            <a:lvl2pPr marL="840974" lvl="1" indent="-210243" algn="l">
              <a:spcBef>
                <a:spcPts val="166"/>
              </a:spcBef>
              <a:spcAft>
                <a:spcPts val="0"/>
              </a:spcAft>
              <a:buClr>
                <a:schemeClr val="dk1"/>
              </a:buClr>
              <a:buSzPts val="900"/>
              <a:buFont typeface="Arial"/>
              <a:buNone/>
              <a:defRPr sz="828"/>
            </a:lvl2pPr>
            <a:lvl3pPr marL="1261461" lvl="2" indent="-210243" algn="l">
              <a:spcBef>
                <a:spcPts val="138"/>
              </a:spcBef>
              <a:spcAft>
                <a:spcPts val="0"/>
              </a:spcAft>
              <a:buClr>
                <a:schemeClr val="dk1"/>
              </a:buClr>
              <a:buSzPts val="750"/>
              <a:buFont typeface="Arial"/>
              <a:buNone/>
              <a:defRPr sz="690"/>
            </a:lvl3pPr>
            <a:lvl4pPr marL="1681947" lvl="3" indent="-210243" algn="l">
              <a:spcBef>
                <a:spcPts val="124"/>
              </a:spcBef>
              <a:spcAft>
                <a:spcPts val="0"/>
              </a:spcAft>
              <a:buClr>
                <a:schemeClr val="dk1"/>
              </a:buClr>
              <a:buSzPts val="675"/>
              <a:buFont typeface="Arial"/>
              <a:buNone/>
              <a:defRPr sz="621"/>
            </a:lvl4pPr>
            <a:lvl5pPr marL="2102434" lvl="4" indent="-210243" algn="l">
              <a:spcBef>
                <a:spcPts val="124"/>
              </a:spcBef>
              <a:spcAft>
                <a:spcPts val="0"/>
              </a:spcAft>
              <a:buClr>
                <a:schemeClr val="dk1"/>
              </a:buClr>
              <a:buSzPts val="675"/>
              <a:buFont typeface="Arial"/>
              <a:buNone/>
              <a:defRPr sz="621"/>
            </a:lvl5pPr>
            <a:lvl6pPr marL="2522921" lvl="5" indent="-210243" algn="l">
              <a:spcBef>
                <a:spcPts val="124"/>
              </a:spcBef>
              <a:spcAft>
                <a:spcPts val="0"/>
              </a:spcAft>
              <a:buClr>
                <a:schemeClr val="dk1"/>
              </a:buClr>
              <a:buSzPts val="675"/>
              <a:buFont typeface="Arial"/>
              <a:buNone/>
              <a:defRPr sz="621"/>
            </a:lvl6pPr>
            <a:lvl7pPr marL="2943408" lvl="6" indent="-210243" algn="l">
              <a:spcBef>
                <a:spcPts val="124"/>
              </a:spcBef>
              <a:spcAft>
                <a:spcPts val="0"/>
              </a:spcAft>
              <a:buClr>
                <a:schemeClr val="dk1"/>
              </a:buClr>
              <a:buSzPts val="675"/>
              <a:buFont typeface="Arial"/>
              <a:buNone/>
              <a:defRPr sz="621"/>
            </a:lvl7pPr>
            <a:lvl8pPr marL="3363895" lvl="7" indent="-210243" algn="l">
              <a:spcBef>
                <a:spcPts val="124"/>
              </a:spcBef>
              <a:spcAft>
                <a:spcPts val="0"/>
              </a:spcAft>
              <a:buClr>
                <a:schemeClr val="dk1"/>
              </a:buClr>
              <a:buSzPts val="675"/>
              <a:buFont typeface="Arial"/>
              <a:buNone/>
              <a:defRPr sz="621"/>
            </a:lvl8pPr>
            <a:lvl9pPr marL="3784382" lvl="8" indent="-210243" algn="l">
              <a:spcBef>
                <a:spcPts val="124"/>
              </a:spcBef>
              <a:spcAft>
                <a:spcPts val="0"/>
              </a:spcAft>
              <a:buClr>
                <a:schemeClr val="dk1"/>
              </a:buClr>
              <a:buSzPts val="675"/>
              <a:buFont typeface="Arial"/>
              <a:buNone/>
              <a:defRPr sz="621"/>
            </a:lvl9pPr>
          </a:lstStyle>
          <a:p>
            <a:endParaRPr/>
          </a:p>
        </p:txBody>
      </p:sp>
      <p:sp>
        <p:nvSpPr>
          <p:cNvPr id="78" name="Google Shape;78;p11"/>
          <p:cNvSpPr txBox="1">
            <a:spLocks noGrp="1"/>
          </p:cNvSpPr>
          <p:nvPr>
            <p:ph type="dt" idx="10"/>
          </p:nvPr>
        </p:nvSpPr>
        <p:spPr>
          <a:xfrm>
            <a:off x="1513323" y="38980817"/>
            <a:ext cx="7065093" cy="2972484"/>
          </a:xfrm>
          <a:prstGeom prst="rect">
            <a:avLst/>
          </a:prstGeom>
          <a:noFill/>
          <a:ln>
            <a:noFill/>
          </a:ln>
        </p:spPr>
        <p:txBody>
          <a:bodyPr spcFirstLastPara="1" wrap="square" lIns="376200" tIns="188100" rIns="376200" bIns="188100" anchor="t"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10343594" y="38980817"/>
            <a:ext cx="9588027" cy="2972484"/>
          </a:xfrm>
          <a:prstGeom prst="rect">
            <a:avLst/>
          </a:prstGeom>
          <a:noFill/>
          <a:ln>
            <a:noFill/>
          </a:ln>
        </p:spPr>
        <p:txBody>
          <a:bodyPr spcFirstLastPara="1" wrap="square" lIns="376200" tIns="188100" rIns="376200" bIns="1881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21696799" y="38980817"/>
            <a:ext cx="7065093" cy="2972484"/>
          </a:xfrm>
          <a:prstGeom prst="rect">
            <a:avLst/>
          </a:prstGeom>
          <a:noFill/>
          <a:ln>
            <a:noFill/>
          </a:ln>
        </p:spPr>
        <p:txBody>
          <a:bodyPr spcFirstLastPara="1" wrap="square" lIns="376200" tIns="188100" rIns="376200" bIns="188100" anchor="t" anchorCtr="0">
            <a:noAutofit/>
          </a:bodyPr>
          <a:lstStyle>
            <a:lvl1pPr marL="0" marR="0" lvl="0" indent="0" algn="r">
              <a:spcBef>
                <a:spcPts val="0"/>
              </a:spcBef>
              <a:spcAft>
                <a:spcPts val="0"/>
              </a:spcAft>
              <a:buNone/>
              <a:defRPr sz="3932"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3932"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3932"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3932"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3932"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3932"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3932"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3932"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3932"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a:off x="1513323" y="1713306"/>
            <a:ext cx="27248567" cy="7133961"/>
          </a:xfrm>
          <a:prstGeom prst="rect">
            <a:avLst/>
          </a:prstGeom>
          <a:noFill/>
          <a:ln>
            <a:noFill/>
          </a:ln>
        </p:spPr>
        <p:txBody>
          <a:bodyPr spcFirstLastPara="1" wrap="square" lIns="376200" tIns="188100" rIns="376200" bIns="1881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3" name="Google Shape;83;p12"/>
          <p:cNvSpPr txBox="1">
            <a:spLocks noGrp="1"/>
          </p:cNvSpPr>
          <p:nvPr>
            <p:ph type="body" idx="1"/>
          </p:nvPr>
        </p:nvSpPr>
        <p:spPr>
          <a:xfrm rot="5400000">
            <a:off x="1012117" y="10487926"/>
            <a:ext cx="28250979" cy="27248567"/>
          </a:xfrm>
          <a:prstGeom prst="rect">
            <a:avLst/>
          </a:prstGeom>
          <a:noFill/>
          <a:ln>
            <a:noFill/>
          </a:ln>
        </p:spPr>
        <p:txBody>
          <a:bodyPr spcFirstLastPara="1" wrap="square" lIns="376200" tIns="188100" rIns="376200" bIns="188100" anchor="t" anchorCtr="0">
            <a:noAutofit/>
          </a:bodyPr>
          <a:lstStyle>
            <a:lvl1pPr marL="420487" lvl="0" indent="-315365" algn="l">
              <a:spcBef>
                <a:spcPts val="331"/>
              </a:spcBef>
              <a:spcAft>
                <a:spcPts val="0"/>
              </a:spcAft>
              <a:buClr>
                <a:schemeClr val="dk1"/>
              </a:buClr>
              <a:buSzPts val="1800"/>
              <a:buChar char="•"/>
              <a:defRPr/>
            </a:lvl1pPr>
            <a:lvl2pPr marL="840974" lvl="1" indent="-315365" algn="l">
              <a:spcBef>
                <a:spcPts val="331"/>
              </a:spcBef>
              <a:spcAft>
                <a:spcPts val="0"/>
              </a:spcAft>
              <a:buClr>
                <a:schemeClr val="dk1"/>
              </a:buClr>
              <a:buSzPts val="1800"/>
              <a:buChar char="–"/>
              <a:defRPr/>
            </a:lvl2pPr>
            <a:lvl3pPr marL="1261461" lvl="2" indent="-315365" algn="l">
              <a:spcBef>
                <a:spcPts val="331"/>
              </a:spcBef>
              <a:spcAft>
                <a:spcPts val="0"/>
              </a:spcAft>
              <a:buClr>
                <a:schemeClr val="dk1"/>
              </a:buClr>
              <a:buSzPts val="1800"/>
              <a:buChar char="•"/>
              <a:defRPr/>
            </a:lvl3pPr>
            <a:lvl4pPr marL="1681947" lvl="3" indent="-315365" algn="l">
              <a:spcBef>
                <a:spcPts val="331"/>
              </a:spcBef>
              <a:spcAft>
                <a:spcPts val="0"/>
              </a:spcAft>
              <a:buClr>
                <a:schemeClr val="dk1"/>
              </a:buClr>
              <a:buSzPts val="1800"/>
              <a:buChar char="–"/>
              <a:defRPr/>
            </a:lvl4pPr>
            <a:lvl5pPr marL="2102434" lvl="4" indent="-315365" algn="l">
              <a:spcBef>
                <a:spcPts val="331"/>
              </a:spcBef>
              <a:spcAft>
                <a:spcPts val="0"/>
              </a:spcAft>
              <a:buClr>
                <a:schemeClr val="dk1"/>
              </a:buClr>
              <a:buSzPts val="1800"/>
              <a:buChar char="»"/>
              <a:defRPr/>
            </a:lvl5pPr>
            <a:lvl6pPr marL="2522921" lvl="5" indent="-315365" algn="l">
              <a:spcBef>
                <a:spcPts val="331"/>
              </a:spcBef>
              <a:spcAft>
                <a:spcPts val="0"/>
              </a:spcAft>
              <a:buClr>
                <a:schemeClr val="dk1"/>
              </a:buClr>
              <a:buSzPts val="1800"/>
              <a:buChar char="»"/>
              <a:defRPr/>
            </a:lvl6pPr>
            <a:lvl7pPr marL="2943408" lvl="6" indent="-315365" algn="l">
              <a:spcBef>
                <a:spcPts val="331"/>
              </a:spcBef>
              <a:spcAft>
                <a:spcPts val="0"/>
              </a:spcAft>
              <a:buClr>
                <a:schemeClr val="dk1"/>
              </a:buClr>
              <a:buSzPts val="1800"/>
              <a:buChar char="»"/>
              <a:defRPr/>
            </a:lvl7pPr>
            <a:lvl8pPr marL="3363895" lvl="7" indent="-315365" algn="l">
              <a:spcBef>
                <a:spcPts val="331"/>
              </a:spcBef>
              <a:spcAft>
                <a:spcPts val="0"/>
              </a:spcAft>
              <a:buClr>
                <a:schemeClr val="dk1"/>
              </a:buClr>
              <a:buSzPts val="1800"/>
              <a:buChar char="»"/>
              <a:defRPr/>
            </a:lvl8pPr>
            <a:lvl9pPr marL="3784382" lvl="8" indent="-315365" algn="l">
              <a:spcBef>
                <a:spcPts val="331"/>
              </a:spcBef>
              <a:spcAft>
                <a:spcPts val="0"/>
              </a:spcAft>
              <a:buClr>
                <a:schemeClr val="dk1"/>
              </a:buClr>
              <a:buSzPts val="1800"/>
              <a:buChar char="»"/>
              <a:defRPr/>
            </a:lvl9pPr>
          </a:lstStyle>
          <a:p>
            <a:endParaRPr/>
          </a:p>
        </p:txBody>
      </p:sp>
      <p:sp>
        <p:nvSpPr>
          <p:cNvPr id="84" name="Google Shape;84;p12"/>
          <p:cNvSpPr txBox="1">
            <a:spLocks noGrp="1"/>
          </p:cNvSpPr>
          <p:nvPr>
            <p:ph type="dt" idx="10"/>
          </p:nvPr>
        </p:nvSpPr>
        <p:spPr>
          <a:xfrm>
            <a:off x="1513323" y="38980817"/>
            <a:ext cx="7065093" cy="2972484"/>
          </a:xfrm>
          <a:prstGeom prst="rect">
            <a:avLst/>
          </a:prstGeom>
          <a:noFill/>
          <a:ln>
            <a:noFill/>
          </a:ln>
        </p:spPr>
        <p:txBody>
          <a:bodyPr spcFirstLastPara="1" wrap="square" lIns="376200" tIns="188100" rIns="376200" bIns="188100" anchor="t"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10343594" y="38980817"/>
            <a:ext cx="9588027" cy="2972484"/>
          </a:xfrm>
          <a:prstGeom prst="rect">
            <a:avLst/>
          </a:prstGeom>
          <a:noFill/>
          <a:ln>
            <a:noFill/>
          </a:ln>
        </p:spPr>
        <p:txBody>
          <a:bodyPr spcFirstLastPara="1" wrap="square" lIns="376200" tIns="188100" rIns="376200" bIns="1881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21696799" y="38980817"/>
            <a:ext cx="7065093" cy="2972484"/>
          </a:xfrm>
          <a:prstGeom prst="rect">
            <a:avLst/>
          </a:prstGeom>
          <a:noFill/>
          <a:ln>
            <a:noFill/>
          </a:ln>
        </p:spPr>
        <p:txBody>
          <a:bodyPr spcFirstLastPara="1" wrap="square" lIns="376200" tIns="188100" rIns="376200" bIns="188100" anchor="t" anchorCtr="0">
            <a:noAutofit/>
          </a:bodyPr>
          <a:lstStyle>
            <a:lvl1pPr marL="0" marR="0" lvl="0" indent="0" algn="r">
              <a:spcBef>
                <a:spcPts val="0"/>
              </a:spcBef>
              <a:spcAft>
                <a:spcPts val="0"/>
              </a:spcAft>
              <a:buNone/>
              <a:defRPr sz="3932"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3932"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3932"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3932"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3932"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3932"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3932"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3932"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3932"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7"/>
        <p:cNvGrpSpPr/>
        <p:nvPr/>
      </p:nvGrpSpPr>
      <p:grpSpPr>
        <a:xfrm>
          <a:off x="0" y="0"/>
          <a:ext cx="0" cy="0"/>
          <a:chOff x="0" y="0"/>
          <a:chExt cx="0" cy="0"/>
        </a:xfrm>
      </p:grpSpPr>
      <p:sp>
        <p:nvSpPr>
          <p:cNvPr id="88" name="Google Shape;88;p13"/>
          <p:cNvSpPr txBox="1">
            <a:spLocks noGrp="1"/>
          </p:cNvSpPr>
          <p:nvPr>
            <p:ph type="title"/>
          </p:nvPr>
        </p:nvSpPr>
        <p:spPr>
          <a:xfrm rot="5400000">
            <a:off x="7093626" y="16569432"/>
            <a:ext cx="36524392" cy="6812142"/>
          </a:xfrm>
          <a:prstGeom prst="rect">
            <a:avLst/>
          </a:prstGeom>
          <a:noFill/>
          <a:ln>
            <a:noFill/>
          </a:ln>
        </p:spPr>
        <p:txBody>
          <a:bodyPr spcFirstLastPara="1" wrap="square" lIns="376200" tIns="188100" rIns="376200" bIns="1881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9" name="Google Shape;89;p13"/>
          <p:cNvSpPr txBox="1">
            <a:spLocks noGrp="1"/>
          </p:cNvSpPr>
          <p:nvPr>
            <p:ph type="body" idx="1"/>
          </p:nvPr>
        </p:nvSpPr>
        <p:spPr>
          <a:xfrm rot="5400000">
            <a:off x="-6583222" y="9809851"/>
            <a:ext cx="36524392" cy="20331303"/>
          </a:xfrm>
          <a:prstGeom prst="rect">
            <a:avLst/>
          </a:prstGeom>
          <a:noFill/>
          <a:ln>
            <a:noFill/>
          </a:ln>
        </p:spPr>
        <p:txBody>
          <a:bodyPr spcFirstLastPara="1" wrap="square" lIns="376200" tIns="188100" rIns="376200" bIns="188100" anchor="t" anchorCtr="0">
            <a:noAutofit/>
          </a:bodyPr>
          <a:lstStyle>
            <a:lvl1pPr marL="420487" lvl="0" indent="-315365" algn="l">
              <a:spcBef>
                <a:spcPts val="331"/>
              </a:spcBef>
              <a:spcAft>
                <a:spcPts val="0"/>
              </a:spcAft>
              <a:buClr>
                <a:schemeClr val="dk1"/>
              </a:buClr>
              <a:buSzPts val="1800"/>
              <a:buChar char="•"/>
              <a:defRPr/>
            </a:lvl1pPr>
            <a:lvl2pPr marL="840974" lvl="1" indent="-315365" algn="l">
              <a:spcBef>
                <a:spcPts val="331"/>
              </a:spcBef>
              <a:spcAft>
                <a:spcPts val="0"/>
              </a:spcAft>
              <a:buClr>
                <a:schemeClr val="dk1"/>
              </a:buClr>
              <a:buSzPts val="1800"/>
              <a:buChar char="–"/>
              <a:defRPr/>
            </a:lvl2pPr>
            <a:lvl3pPr marL="1261461" lvl="2" indent="-315365" algn="l">
              <a:spcBef>
                <a:spcPts val="331"/>
              </a:spcBef>
              <a:spcAft>
                <a:spcPts val="0"/>
              </a:spcAft>
              <a:buClr>
                <a:schemeClr val="dk1"/>
              </a:buClr>
              <a:buSzPts val="1800"/>
              <a:buChar char="•"/>
              <a:defRPr/>
            </a:lvl3pPr>
            <a:lvl4pPr marL="1681947" lvl="3" indent="-315365" algn="l">
              <a:spcBef>
                <a:spcPts val="331"/>
              </a:spcBef>
              <a:spcAft>
                <a:spcPts val="0"/>
              </a:spcAft>
              <a:buClr>
                <a:schemeClr val="dk1"/>
              </a:buClr>
              <a:buSzPts val="1800"/>
              <a:buChar char="–"/>
              <a:defRPr/>
            </a:lvl4pPr>
            <a:lvl5pPr marL="2102434" lvl="4" indent="-315365" algn="l">
              <a:spcBef>
                <a:spcPts val="331"/>
              </a:spcBef>
              <a:spcAft>
                <a:spcPts val="0"/>
              </a:spcAft>
              <a:buClr>
                <a:schemeClr val="dk1"/>
              </a:buClr>
              <a:buSzPts val="1800"/>
              <a:buChar char="»"/>
              <a:defRPr/>
            </a:lvl5pPr>
            <a:lvl6pPr marL="2522921" lvl="5" indent="-315365" algn="l">
              <a:spcBef>
                <a:spcPts val="331"/>
              </a:spcBef>
              <a:spcAft>
                <a:spcPts val="0"/>
              </a:spcAft>
              <a:buClr>
                <a:schemeClr val="dk1"/>
              </a:buClr>
              <a:buSzPts val="1800"/>
              <a:buChar char="»"/>
              <a:defRPr/>
            </a:lvl6pPr>
            <a:lvl7pPr marL="2943408" lvl="6" indent="-315365" algn="l">
              <a:spcBef>
                <a:spcPts val="331"/>
              </a:spcBef>
              <a:spcAft>
                <a:spcPts val="0"/>
              </a:spcAft>
              <a:buClr>
                <a:schemeClr val="dk1"/>
              </a:buClr>
              <a:buSzPts val="1800"/>
              <a:buChar char="»"/>
              <a:defRPr/>
            </a:lvl7pPr>
            <a:lvl8pPr marL="3363895" lvl="7" indent="-315365" algn="l">
              <a:spcBef>
                <a:spcPts val="331"/>
              </a:spcBef>
              <a:spcAft>
                <a:spcPts val="0"/>
              </a:spcAft>
              <a:buClr>
                <a:schemeClr val="dk1"/>
              </a:buClr>
              <a:buSzPts val="1800"/>
              <a:buChar char="»"/>
              <a:defRPr/>
            </a:lvl8pPr>
            <a:lvl9pPr marL="3784382" lvl="8" indent="-315365" algn="l">
              <a:spcBef>
                <a:spcPts val="331"/>
              </a:spcBef>
              <a:spcAft>
                <a:spcPts val="0"/>
              </a:spcAft>
              <a:buClr>
                <a:schemeClr val="dk1"/>
              </a:buClr>
              <a:buSzPts val="1800"/>
              <a:buChar char="»"/>
              <a:defRPr/>
            </a:lvl9pPr>
          </a:lstStyle>
          <a:p>
            <a:endParaRPr/>
          </a:p>
        </p:txBody>
      </p:sp>
      <p:sp>
        <p:nvSpPr>
          <p:cNvPr id="90" name="Google Shape;90;p13"/>
          <p:cNvSpPr txBox="1">
            <a:spLocks noGrp="1"/>
          </p:cNvSpPr>
          <p:nvPr>
            <p:ph type="dt" idx="10"/>
          </p:nvPr>
        </p:nvSpPr>
        <p:spPr>
          <a:xfrm>
            <a:off x="1513323" y="38980817"/>
            <a:ext cx="7065093" cy="2972484"/>
          </a:xfrm>
          <a:prstGeom prst="rect">
            <a:avLst/>
          </a:prstGeom>
          <a:noFill/>
          <a:ln>
            <a:noFill/>
          </a:ln>
        </p:spPr>
        <p:txBody>
          <a:bodyPr spcFirstLastPara="1" wrap="square" lIns="376200" tIns="188100" rIns="376200" bIns="188100" anchor="t"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3"/>
          <p:cNvSpPr txBox="1">
            <a:spLocks noGrp="1"/>
          </p:cNvSpPr>
          <p:nvPr>
            <p:ph type="ftr" idx="11"/>
          </p:nvPr>
        </p:nvSpPr>
        <p:spPr>
          <a:xfrm>
            <a:off x="10343594" y="38980817"/>
            <a:ext cx="9588027" cy="2972484"/>
          </a:xfrm>
          <a:prstGeom prst="rect">
            <a:avLst/>
          </a:prstGeom>
          <a:noFill/>
          <a:ln>
            <a:noFill/>
          </a:ln>
        </p:spPr>
        <p:txBody>
          <a:bodyPr spcFirstLastPara="1" wrap="square" lIns="376200" tIns="188100" rIns="376200" bIns="1881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3"/>
          <p:cNvSpPr txBox="1">
            <a:spLocks noGrp="1"/>
          </p:cNvSpPr>
          <p:nvPr>
            <p:ph type="sldNum" idx="12"/>
          </p:nvPr>
        </p:nvSpPr>
        <p:spPr>
          <a:xfrm>
            <a:off x="21696799" y="38980817"/>
            <a:ext cx="7065093" cy="2972484"/>
          </a:xfrm>
          <a:prstGeom prst="rect">
            <a:avLst/>
          </a:prstGeom>
          <a:noFill/>
          <a:ln>
            <a:noFill/>
          </a:ln>
        </p:spPr>
        <p:txBody>
          <a:bodyPr spcFirstLastPara="1" wrap="square" lIns="376200" tIns="188100" rIns="376200" bIns="188100" anchor="t" anchorCtr="0">
            <a:noAutofit/>
          </a:bodyPr>
          <a:lstStyle>
            <a:lvl1pPr marL="0" marR="0" lvl="0" indent="0" algn="r">
              <a:spcBef>
                <a:spcPts val="0"/>
              </a:spcBef>
              <a:spcAft>
                <a:spcPts val="0"/>
              </a:spcAft>
              <a:buNone/>
              <a:defRPr sz="3932"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3932"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3932"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3932"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3932"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3932"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3932"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3932"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3932"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
        <p:cNvGrpSpPr/>
        <p:nvPr/>
      </p:nvGrpSpPr>
      <p:grpSpPr>
        <a:xfrm>
          <a:off x="0" y="0"/>
          <a:ext cx="0" cy="0"/>
          <a:chOff x="0" y="0"/>
          <a:chExt cx="0" cy="0"/>
        </a:xfrm>
      </p:grpSpPr>
      <p:sp>
        <p:nvSpPr>
          <p:cNvPr id="25" name="Google Shape;25;p3"/>
          <p:cNvSpPr txBox="1">
            <a:spLocks noGrp="1"/>
          </p:cNvSpPr>
          <p:nvPr>
            <p:ph type="ctrTitle"/>
          </p:nvPr>
        </p:nvSpPr>
        <p:spPr>
          <a:xfrm>
            <a:off x="2271081" y="13297737"/>
            <a:ext cx="25733055" cy="9173415"/>
          </a:xfrm>
          <a:prstGeom prst="rect">
            <a:avLst/>
          </a:prstGeom>
          <a:noFill/>
          <a:ln>
            <a:noFill/>
          </a:ln>
        </p:spPr>
        <p:txBody>
          <a:bodyPr spcFirstLastPara="1" wrap="square" lIns="376200" tIns="188100" rIns="376200" bIns="1881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6" name="Google Shape;26;p3"/>
          <p:cNvSpPr txBox="1">
            <a:spLocks noGrp="1"/>
          </p:cNvSpPr>
          <p:nvPr>
            <p:ph type="subTitle" idx="1"/>
          </p:nvPr>
        </p:nvSpPr>
        <p:spPr>
          <a:xfrm>
            <a:off x="4541064" y="24254641"/>
            <a:ext cx="21193087" cy="10940390"/>
          </a:xfrm>
          <a:prstGeom prst="rect">
            <a:avLst/>
          </a:prstGeom>
          <a:noFill/>
          <a:ln>
            <a:noFill/>
          </a:ln>
        </p:spPr>
        <p:txBody>
          <a:bodyPr spcFirstLastPara="1" wrap="square" lIns="376200" tIns="188100" rIns="376200" bIns="188100" anchor="t" anchorCtr="0">
            <a:noAutofit/>
          </a:bodyPr>
          <a:lstStyle>
            <a:lvl1pPr lvl="0" algn="ctr">
              <a:spcBef>
                <a:spcPts val="1821"/>
              </a:spcBef>
              <a:spcAft>
                <a:spcPts val="0"/>
              </a:spcAft>
              <a:buClr>
                <a:schemeClr val="dk1"/>
              </a:buClr>
              <a:buSzPts val="9900"/>
              <a:buFont typeface="Arial"/>
              <a:buNone/>
              <a:defRPr/>
            </a:lvl1pPr>
            <a:lvl2pPr lvl="1" algn="ctr">
              <a:spcBef>
                <a:spcPts val="1586"/>
              </a:spcBef>
              <a:spcAft>
                <a:spcPts val="0"/>
              </a:spcAft>
              <a:buClr>
                <a:schemeClr val="dk1"/>
              </a:buClr>
              <a:buSzPts val="8625"/>
              <a:buFont typeface="Arial"/>
              <a:buNone/>
              <a:defRPr/>
            </a:lvl2pPr>
            <a:lvl3pPr lvl="2" algn="ctr">
              <a:spcBef>
                <a:spcPts val="1366"/>
              </a:spcBef>
              <a:spcAft>
                <a:spcPts val="0"/>
              </a:spcAft>
              <a:buClr>
                <a:schemeClr val="dk1"/>
              </a:buClr>
              <a:buSzPts val="7425"/>
              <a:buFont typeface="Arial"/>
              <a:buNone/>
              <a:defRPr/>
            </a:lvl3pPr>
            <a:lvl4pPr lvl="3" algn="ctr">
              <a:spcBef>
                <a:spcPts val="1131"/>
              </a:spcBef>
              <a:spcAft>
                <a:spcPts val="0"/>
              </a:spcAft>
              <a:buClr>
                <a:schemeClr val="dk1"/>
              </a:buClr>
              <a:buSzPts val="6150"/>
              <a:buFont typeface="Arial"/>
              <a:buNone/>
              <a:defRPr/>
            </a:lvl4pPr>
            <a:lvl5pPr lvl="4" algn="ctr">
              <a:spcBef>
                <a:spcPts val="1131"/>
              </a:spcBef>
              <a:spcAft>
                <a:spcPts val="0"/>
              </a:spcAft>
              <a:buClr>
                <a:schemeClr val="dk1"/>
              </a:buClr>
              <a:buSzPts val="6150"/>
              <a:buFont typeface="Arial"/>
              <a:buNone/>
              <a:defRPr/>
            </a:lvl5pPr>
            <a:lvl6pPr lvl="5" algn="ctr">
              <a:spcBef>
                <a:spcPts val="1131"/>
              </a:spcBef>
              <a:spcAft>
                <a:spcPts val="0"/>
              </a:spcAft>
              <a:buClr>
                <a:schemeClr val="dk1"/>
              </a:buClr>
              <a:buSzPts val="6150"/>
              <a:buFont typeface="Arial"/>
              <a:buNone/>
              <a:defRPr/>
            </a:lvl6pPr>
            <a:lvl7pPr lvl="6" algn="ctr">
              <a:spcBef>
                <a:spcPts val="1131"/>
              </a:spcBef>
              <a:spcAft>
                <a:spcPts val="0"/>
              </a:spcAft>
              <a:buClr>
                <a:schemeClr val="dk1"/>
              </a:buClr>
              <a:buSzPts val="6150"/>
              <a:buFont typeface="Arial"/>
              <a:buNone/>
              <a:defRPr/>
            </a:lvl7pPr>
            <a:lvl8pPr lvl="7" algn="ctr">
              <a:spcBef>
                <a:spcPts val="1131"/>
              </a:spcBef>
              <a:spcAft>
                <a:spcPts val="0"/>
              </a:spcAft>
              <a:buClr>
                <a:schemeClr val="dk1"/>
              </a:buClr>
              <a:buSzPts val="6150"/>
              <a:buFont typeface="Arial"/>
              <a:buNone/>
              <a:defRPr/>
            </a:lvl8pPr>
            <a:lvl9pPr lvl="8" algn="ctr">
              <a:spcBef>
                <a:spcPts val="1131"/>
              </a:spcBef>
              <a:spcAft>
                <a:spcPts val="0"/>
              </a:spcAft>
              <a:buClr>
                <a:schemeClr val="dk1"/>
              </a:buClr>
              <a:buSzPts val="6150"/>
              <a:buFont typeface="Arial"/>
              <a:buNone/>
              <a:defRPr/>
            </a:lvl9pPr>
          </a:lstStyle>
          <a:p>
            <a:endParaRPr/>
          </a:p>
        </p:txBody>
      </p:sp>
      <p:sp>
        <p:nvSpPr>
          <p:cNvPr id="27" name="Google Shape;27;p3"/>
          <p:cNvSpPr txBox="1">
            <a:spLocks noGrp="1"/>
          </p:cNvSpPr>
          <p:nvPr>
            <p:ph type="dt" idx="10"/>
          </p:nvPr>
        </p:nvSpPr>
        <p:spPr>
          <a:xfrm>
            <a:off x="1513323" y="38980817"/>
            <a:ext cx="7065093" cy="2972484"/>
          </a:xfrm>
          <a:prstGeom prst="rect">
            <a:avLst/>
          </a:prstGeom>
          <a:noFill/>
          <a:ln>
            <a:noFill/>
          </a:ln>
        </p:spPr>
        <p:txBody>
          <a:bodyPr spcFirstLastPara="1" wrap="square" lIns="376200" tIns="188100" rIns="376200" bIns="188100" anchor="t"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10343594" y="38980817"/>
            <a:ext cx="9588027" cy="2972484"/>
          </a:xfrm>
          <a:prstGeom prst="rect">
            <a:avLst/>
          </a:prstGeom>
          <a:noFill/>
          <a:ln>
            <a:noFill/>
          </a:ln>
        </p:spPr>
        <p:txBody>
          <a:bodyPr spcFirstLastPara="1" wrap="square" lIns="376200" tIns="188100" rIns="376200" bIns="1881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21696799" y="38980817"/>
            <a:ext cx="7065093" cy="2972484"/>
          </a:xfrm>
          <a:prstGeom prst="rect">
            <a:avLst/>
          </a:prstGeom>
          <a:noFill/>
          <a:ln>
            <a:noFill/>
          </a:ln>
        </p:spPr>
        <p:txBody>
          <a:bodyPr spcFirstLastPara="1" wrap="square" lIns="376200" tIns="188100" rIns="376200" bIns="188100" anchor="t" anchorCtr="0">
            <a:noAutofit/>
          </a:bodyPr>
          <a:lstStyle>
            <a:lvl1pPr marL="0" marR="0" lvl="0" indent="0" algn="r">
              <a:spcBef>
                <a:spcPts val="0"/>
              </a:spcBef>
              <a:spcAft>
                <a:spcPts val="0"/>
              </a:spcAft>
              <a:buNone/>
              <a:defRPr sz="3932"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3932"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3932"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3932"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3932"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3932"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3932"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3932"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3932"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1513323" y="1713306"/>
            <a:ext cx="27248567" cy="7133961"/>
          </a:xfrm>
          <a:prstGeom prst="rect">
            <a:avLst/>
          </a:prstGeom>
          <a:noFill/>
          <a:ln>
            <a:noFill/>
          </a:ln>
        </p:spPr>
        <p:txBody>
          <a:bodyPr spcFirstLastPara="1" wrap="square" lIns="376200" tIns="188100" rIns="376200" bIns="1881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2" name="Google Shape;32;p4"/>
          <p:cNvSpPr txBox="1">
            <a:spLocks noGrp="1"/>
          </p:cNvSpPr>
          <p:nvPr>
            <p:ph type="body" idx="1"/>
          </p:nvPr>
        </p:nvSpPr>
        <p:spPr>
          <a:xfrm>
            <a:off x="1513323" y="9986720"/>
            <a:ext cx="27248567" cy="28250979"/>
          </a:xfrm>
          <a:prstGeom prst="rect">
            <a:avLst/>
          </a:prstGeom>
          <a:noFill/>
          <a:ln>
            <a:noFill/>
          </a:ln>
        </p:spPr>
        <p:txBody>
          <a:bodyPr spcFirstLastPara="1" wrap="square" lIns="376200" tIns="188100" rIns="376200" bIns="188100" anchor="t" anchorCtr="0">
            <a:noAutofit/>
          </a:bodyPr>
          <a:lstStyle>
            <a:lvl1pPr marL="420487" lvl="0" indent="-315365" algn="l">
              <a:spcBef>
                <a:spcPts val="331"/>
              </a:spcBef>
              <a:spcAft>
                <a:spcPts val="0"/>
              </a:spcAft>
              <a:buClr>
                <a:schemeClr val="dk1"/>
              </a:buClr>
              <a:buSzPts val="1800"/>
              <a:buChar char="•"/>
              <a:defRPr/>
            </a:lvl1pPr>
            <a:lvl2pPr marL="840974" lvl="1" indent="-315365" algn="l">
              <a:spcBef>
                <a:spcPts val="331"/>
              </a:spcBef>
              <a:spcAft>
                <a:spcPts val="0"/>
              </a:spcAft>
              <a:buClr>
                <a:schemeClr val="dk1"/>
              </a:buClr>
              <a:buSzPts val="1800"/>
              <a:buChar char="–"/>
              <a:defRPr/>
            </a:lvl2pPr>
            <a:lvl3pPr marL="1261461" lvl="2" indent="-315365" algn="l">
              <a:spcBef>
                <a:spcPts val="331"/>
              </a:spcBef>
              <a:spcAft>
                <a:spcPts val="0"/>
              </a:spcAft>
              <a:buClr>
                <a:schemeClr val="dk1"/>
              </a:buClr>
              <a:buSzPts val="1800"/>
              <a:buChar char="•"/>
              <a:defRPr/>
            </a:lvl3pPr>
            <a:lvl4pPr marL="1681947" lvl="3" indent="-315365" algn="l">
              <a:spcBef>
                <a:spcPts val="331"/>
              </a:spcBef>
              <a:spcAft>
                <a:spcPts val="0"/>
              </a:spcAft>
              <a:buClr>
                <a:schemeClr val="dk1"/>
              </a:buClr>
              <a:buSzPts val="1800"/>
              <a:buChar char="–"/>
              <a:defRPr/>
            </a:lvl4pPr>
            <a:lvl5pPr marL="2102434" lvl="4" indent="-315365" algn="l">
              <a:spcBef>
                <a:spcPts val="331"/>
              </a:spcBef>
              <a:spcAft>
                <a:spcPts val="0"/>
              </a:spcAft>
              <a:buClr>
                <a:schemeClr val="dk1"/>
              </a:buClr>
              <a:buSzPts val="1800"/>
              <a:buChar char="»"/>
              <a:defRPr/>
            </a:lvl5pPr>
            <a:lvl6pPr marL="2522921" lvl="5" indent="-315365" algn="l">
              <a:spcBef>
                <a:spcPts val="331"/>
              </a:spcBef>
              <a:spcAft>
                <a:spcPts val="0"/>
              </a:spcAft>
              <a:buClr>
                <a:schemeClr val="dk1"/>
              </a:buClr>
              <a:buSzPts val="1800"/>
              <a:buChar char="»"/>
              <a:defRPr/>
            </a:lvl6pPr>
            <a:lvl7pPr marL="2943408" lvl="6" indent="-315365" algn="l">
              <a:spcBef>
                <a:spcPts val="331"/>
              </a:spcBef>
              <a:spcAft>
                <a:spcPts val="0"/>
              </a:spcAft>
              <a:buClr>
                <a:schemeClr val="dk1"/>
              </a:buClr>
              <a:buSzPts val="1800"/>
              <a:buChar char="»"/>
              <a:defRPr/>
            </a:lvl7pPr>
            <a:lvl8pPr marL="3363895" lvl="7" indent="-315365" algn="l">
              <a:spcBef>
                <a:spcPts val="331"/>
              </a:spcBef>
              <a:spcAft>
                <a:spcPts val="0"/>
              </a:spcAft>
              <a:buClr>
                <a:schemeClr val="dk1"/>
              </a:buClr>
              <a:buSzPts val="1800"/>
              <a:buChar char="»"/>
              <a:defRPr/>
            </a:lvl8pPr>
            <a:lvl9pPr marL="3784382" lvl="8" indent="-315365" algn="l">
              <a:spcBef>
                <a:spcPts val="331"/>
              </a:spcBef>
              <a:spcAft>
                <a:spcPts val="0"/>
              </a:spcAft>
              <a:buClr>
                <a:schemeClr val="dk1"/>
              </a:buClr>
              <a:buSzPts val="1800"/>
              <a:buChar char="»"/>
              <a:defRPr/>
            </a:lvl9pPr>
          </a:lstStyle>
          <a:p>
            <a:endParaRPr/>
          </a:p>
        </p:txBody>
      </p:sp>
      <p:sp>
        <p:nvSpPr>
          <p:cNvPr id="33" name="Google Shape;33;p4"/>
          <p:cNvSpPr txBox="1">
            <a:spLocks noGrp="1"/>
          </p:cNvSpPr>
          <p:nvPr>
            <p:ph type="dt" idx="10"/>
          </p:nvPr>
        </p:nvSpPr>
        <p:spPr>
          <a:xfrm>
            <a:off x="1513323" y="38980817"/>
            <a:ext cx="7065093" cy="2972484"/>
          </a:xfrm>
          <a:prstGeom prst="rect">
            <a:avLst/>
          </a:prstGeom>
          <a:noFill/>
          <a:ln>
            <a:noFill/>
          </a:ln>
        </p:spPr>
        <p:txBody>
          <a:bodyPr spcFirstLastPara="1" wrap="square" lIns="376200" tIns="188100" rIns="376200" bIns="188100" anchor="t"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ftr" idx="11"/>
          </p:nvPr>
        </p:nvSpPr>
        <p:spPr>
          <a:xfrm>
            <a:off x="10343594" y="38980817"/>
            <a:ext cx="9588027" cy="2972484"/>
          </a:xfrm>
          <a:prstGeom prst="rect">
            <a:avLst/>
          </a:prstGeom>
          <a:noFill/>
          <a:ln>
            <a:noFill/>
          </a:ln>
        </p:spPr>
        <p:txBody>
          <a:bodyPr spcFirstLastPara="1" wrap="square" lIns="376200" tIns="188100" rIns="376200" bIns="1881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
          <p:cNvSpPr txBox="1">
            <a:spLocks noGrp="1"/>
          </p:cNvSpPr>
          <p:nvPr>
            <p:ph type="sldNum" idx="12"/>
          </p:nvPr>
        </p:nvSpPr>
        <p:spPr>
          <a:xfrm>
            <a:off x="21696799" y="38980817"/>
            <a:ext cx="7065093" cy="2972484"/>
          </a:xfrm>
          <a:prstGeom prst="rect">
            <a:avLst/>
          </a:prstGeom>
          <a:noFill/>
          <a:ln>
            <a:noFill/>
          </a:ln>
        </p:spPr>
        <p:txBody>
          <a:bodyPr spcFirstLastPara="1" wrap="square" lIns="376200" tIns="188100" rIns="376200" bIns="188100" anchor="t" anchorCtr="0">
            <a:noAutofit/>
          </a:bodyPr>
          <a:lstStyle>
            <a:lvl1pPr marL="0" marR="0" lvl="0" indent="0" algn="r">
              <a:spcBef>
                <a:spcPts val="0"/>
              </a:spcBef>
              <a:spcAft>
                <a:spcPts val="0"/>
              </a:spcAft>
              <a:buNone/>
              <a:defRPr sz="3932"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3932"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3932"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3932"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3932"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3932"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3932"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3932"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3932"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2391532" y="27505800"/>
            <a:ext cx="25734150" cy="8500477"/>
          </a:xfrm>
          <a:prstGeom prst="rect">
            <a:avLst/>
          </a:prstGeom>
          <a:noFill/>
          <a:ln>
            <a:noFill/>
          </a:ln>
        </p:spPr>
        <p:txBody>
          <a:bodyPr spcFirstLastPara="1" wrap="square" lIns="376200" tIns="188100" rIns="376200" bIns="188100" anchor="t" anchorCtr="0">
            <a:noAutofit/>
          </a:bodyPr>
          <a:lstStyle>
            <a:lvl1pPr lvl="0" algn="l">
              <a:spcBef>
                <a:spcPts val="0"/>
              </a:spcBef>
              <a:spcAft>
                <a:spcPts val="0"/>
              </a:spcAft>
              <a:buSzPts val="1400"/>
              <a:buNone/>
              <a:defRPr sz="2759"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8" name="Google Shape;38;p5"/>
          <p:cNvSpPr txBox="1">
            <a:spLocks noGrp="1"/>
          </p:cNvSpPr>
          <p:nvPr>
            <p:ph type="body" idx="1"/>
          </p:nvPr>
        </p:nvSpPr>
        <p:spPr>
          <a:xfrm>
            <a:off x="2391532" y="18142471"/>
            <a:ext cx="25734150" cy="9363323"/>
          </a:xfrm>
          <a:prstGeom prst="rect">
            <a:avLst/>
          </a:prstGeom>
          <a:noFill/>
          <a:ln>
            <a:noFill/>
          </a:ln>
        </p:spPr>
        <p:txBody>
          <a:bodyPr spcFirstLastPara="1" wrap="square" lIns="376200" tIns="188100" rIns="376200" bIns="188100" anchor="b" anchorCtr="0">
            <a:noAutofit/>
          </a:bodyPr>
          <a:lstStyle>
            <a:lvl1pPr marL="420487" lvl="0" indent="-210243" algn="l">
              <a:spcBef>
                <a:spcPts val="276"/>
              </a:spcBef>
              <a:spcAft>
                <a:spcPts val="0"/>
              </a:spcAft>
              <a:buClr>
                <a:schemeClr val="dk1"/>
              </a:buClr>
              <a:buSzPts val="1500"/>
              <a:buFont typeface="Arial"/>
              <a:buNone/>
              <a:defRPr sz="1380"/>
            </a:lvl1pPr>
            <a:lvl2pPr marL="840974" lvl="1" indent="-210243" algn="l">
              <a:spcBef>
                <a:spcPts val="248"/>
              </a:spcBef>
              <a:spcAft>
                <a:spcPts val="0"/>
              </a:spcAft>
              <a:buClr>
                <a:schemeClr val="dk1"/>
              </a:buClr>
              <a:buSzPts val="1350"/>
              <a:buFont typeface="Arial"/>
              <a:buNone/>
              <a:defRPr sz="1242"/>
            </a:lvl2pPr>
            <a:lvl3pPr marL="1261461" lvl="2" indent="-210243" algn="l">
              <a:spcBef>
                <a:spcPts val="221"/>
              </a:spcBef>
              <a:spcAft>
                <a:spcPts val="0"/>
              </a:spcAft>
              <a:buClr>
                <a:schemeClr val="dk1"/>
              </a:buClr>
              <a:buSzPts val="1200"/>
              <a:buFont typeface="Arial"/>
              <a:buNone/>
              <a:defRPr sz="1104"/>
            </a:lvl3pPr>
            <a:lvl4pPr marL="1681947" lvl="3" indent="-210243" algn="l">
              <a:spcBef>
                <a:spcPts val="193"/>
              </a:spcBef>
              <a:spcAft>
                <a:spcPts val="0"/>
              </a:spcAft>
              <a:buClr>
                <a:schemeClr val="dk1"/>
              </a:buClr>
              <a:buSzPts val="1050"/>
              <a:buFont typeface="Arial"/>
              <a:buNone/>
              <a:defRPr sz="966"/>
            </a:lvl4pPr>
            <a:lvl5pPr marL="2102434" lvl="4" indent="-210243" algn="l">
              <a:spcBef>
                <a:spcPts val="193"/>
              </a:spcBef>
              <a:spcAft>
                <a:spcPts val="0"/>
              </a:spcAft>
              <a:buClr>
                <a:schemeClr val="dk1"/>
              </a:buClr>
              <a:buSzPts val="1050"/>
              <a:buFont typeface="Arial"/>
              <a:buNone/>
              <a:defRPr sz="966"/>
            </a:lvl5pPr>
            <a:lvl6pPr marL="2522921" lvl="5" indent="-210243" algn="l">
              <a:spcBef>
                <a:spcPts val="193"/>
              </a:spcBef>
              <a:spcAft>
                <a:spcPts val="0"/>
              </a:spcAft>
              <a:buClr>
                <a:schemeClr val="dk1"/>
              </a:buClr>
              <a:buSzPts val="1050"/>
              <a:buFont typeface="Arial"/>
              <a:buNone/>
              <a:defRPr sz="966"/>
            </a:lvl6pPr>
            <a:lvl7pPr marL="2943408" lvl="6" indent="-210243" algn="l">
              <a:spcBef>
                <a:spcPts val="193"/>
              </a:spcBef>
              <a:spcAft>
                <a:spcPts val="0"/>
              </a:spcAft>
              <a:buClr>
                <a:schemeClr val="dk1"/>
              </a:buClr>
              <a:buSzPts val="1050"/>
              <a:buFont typeface="Arial"/>
              <a:buNone/>
              <a:defRPr sz="966"/>
            </a:lvl7pPr>
            <a:lvl8pPr marL="3363895" lvl="7" indent="-210243" algn="l">
              <a:spcBef>
                <a:spcPts val="193"/>
              </a:spcBef>
              <a:spcAft>
                <a:spcPts val="0"/>
              </a:spcAft>
              <a:buClr>
                <a:schemeClr val="dk1"/>
              </a:buClr>
              <a:buSzPts val="1050"/>
              <a:buFont typeface="Arial"/>
              <a:buNone/>
              <a:defRPr sz="966"/>
            </a:lvl8pPr>
            <a:lvl9pPr marL="3784382" lvl="8" indent="-210243" algn="l">
              <a:spcBef>
                <a:spcPts val="193"/>
              </a:spcBef>
              <a:spcAft>
                <a:spcPts val="0"/>
              </a:spcAft>
              <a:buClr>
                <a:schemeClr val="dk1"/>
              </a:buClr>
              <a:buSzPts val="1050"/>
              <a:buFont typeface="Arial"/>
              <a:buNone/>
              <a:defRPr sz="966"/>
            </a:lvl9pPr>
          </a:lstStyle>
          <a:p>
            <a:endParaRPr/>
          </a:p>
        </p:txBody>
      </p:sp>
      <p:sp>
        <p:nvSpPr>
          <p:cNvPr id="39" name="Google Shape;39;p5"/>
          <p:cNvSpPr txBox="1">
            <a:spLocks noGrp="1"/>
          </p:cNvSpPr>
          <p:nvPr>
            <p:ph type="dt" idx="10"/>
          </p:nvPr>
        </p:nvSpPr>
        <p:spPr>
          <a:xfrm>
            <a:off x="1513323" y="38980817"/>
            <a:ext cx="7065093" cy="2972484"/>
          </a:xfrm>
          <a:prstGeom prst="rect">
            <a:avLst/>
          </a:prstGeom>
          <a:noFill/>
          <a:ln>
            <a:noFill/>
          </a:ln>
        </p:spPr>
        <p:txBody>
          <a:bodyPr spcFirstLastPara="1" wrap="square" lIns="376200" tIns="188100" rIns="376200" bIns="188100" anchor="t"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ftr" idx="11"/>
          </p:nvPr>
        </p:nvSpPr>
        <p:spPr>
          <a:xfrm>
            <a:off x="10343594" y="38980817"/>
            <a:ext cx="9588027" cy="2972484"/>
          </a:xfrm>
          <a:prstGeom prst="rect">
            <a:avLst/>
          </a:prstGeom>
          <a:noFill/>
          <a:ln>
            <a:noFill/>
          </a:ln>
        </p:spPr>
        <p:txBody>
          <a:bodyPr spcFirstLastPara="1" wrap="square" lIns="376200" tIns="188100" rIns="376200" bIns="1881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
          <p:cNvSpPr txBox="1">
            <a:spLocks noGrp="1"/>
          </p:cNvSpPr>
          <p:nvPr>
            <p:ph type="sldNum" idx="12"/>
          </p:nvPr>
        </p:nvSpPr>
        <p:spPr>
          <a:xfrm>
            <a:off x="21696799" y="38980817"/>
            <a:ext cx="7065093" cy="2972484"/>
          </a:xfrm>
          <a:prstGeom prst="rect">
            <a:avLst/>
          </a:prstGeom>
          <a:noFill/>
          <a:ln>
            <a:noFill/>
          </a:ln>
        </p:spPr>
        <p:txBody>
          <a:bodyPr spcFirstLastPara="1" wrap="square" lIns="376200" tIns="188100" rIns="376200" bIns="188100" anchor="t" anchorCtr="0">
            <a:noAutofit/>
          </a:bodyPr>
          <a:lstStyle>
            <a:lvl1pPr marL="0" marR="0" lvl="0" indent="0" algn="r">
              <a:spcBef>
                <a:spcPts val="0"/>
              </a:spcBef>
              <a:spcAft>
                <a:spcPts val="0"/>
              </a:spcAft>
              <a:buNone/>
              <a:defRPr sz="3932"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3932"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3932"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3932"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3932"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3932"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3932"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3932"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3932"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sp>
        <p:nvSpPr>
          <p:cNvPr id="43" name="Google Shape;43;p6"/>
          <p:cNvSpPr txBox="1">
            <a:spLocks noGrp="1"/>
          </p:cNvSpPr>
          <p:nvPr>
            <p:ph type="title"/>
          </p:nvPr>
        </p:nvSpPr>
        <p:spPr>
          <a:xfrm>
            <a:off x="1513323" y="1713306"/>
            <a:ext cx="27248567" cy="7133961"/>
          </a:xfrm>
          <a:prstGeom prst="rect">
            <a:avLst/>
          </a:prstGeom>
          <a:noFill/>
          <a:ln>
            <a:noFill/>
          </a:ln>
        </p:spPr>
        <p:txBody>
          <a:bodyPr spcFirstLastPara="1" wrap="square" lIns="376200" tIns="188100" rIns="376200" bIns="1881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4" name="Google Shape;44;p6"/>
          <p:cNvSpPr txBox="1">
            <a:spLocks noGrp="1"/>
          </p:cNvSpPr>
          <p:nvPr>
            <p:ph type="body" idx="1"/>
          </p:nvPr>
        </p:nvSpPr>
        <p:spPr>
          <a:xfrm>
            <a:off x="1513325" y="9986720"/>
            <a:ext cx="13571722" cy="28250979"/>
          </a:xfrm>
          <a:prstGeom prst="rect">
            <a:avLst/>
          </a:prstGeom>
          <a:noFill/>
          <a:ln>
            <a:noFill/>
          </a:ln>
        </p:spPr>
        <p:txBody>
          <a:bodyPr spcFirstLastPara="1" wrap="square" lIns="376200" tIns="188100" rIns="376200" bIns="188100" anchor="t" anchorCtr="0">
            <a:noAutofit/>
          </a:bodyPr>
          <a:lstStyle>
            <a:lvl1pPr marL="420487" lvl="0" indent="-332885" algn="l">
              <a:spcBef>
                <a:spcPts val="386"/>
              </a:spcBef>
              <a:spcAft>
                <a:spcPts val="0"/>
              </a:spcAft>
              <a:buClr>
                <a:schemeClr val="dk1"/>
              </a:buClr>
              <a:buSzPts val="2100"/>
              <a:buFont typeface="Arial"/>
              <a:buChar char="•"/>
              <a:defRPr sz="1931"/>
            </a:lvl1pPr>
            <a:lvl2pPr marL="840974" lvl="1" indent="-315365" algn="l">
              <a:spcBef>
                <a:spcPts val="331"/>
              </a:spcBef>
              <a:spcAft>
                <a:spcPts val="0"/>
              </a:spcAft>
              <a:buClr>
                <a:schemeClr val="dk1"/>
              </a:buClr>
              <a:buSzPts val="1800"/>
              <a:buFont typeface="Arial"/>
              <a:buChar char="–"/>
              <a:defRPr sz="1655"/>
            </a:lvl2pPr>
            <a:lvl3pPr marL="1261461" lvl="2" indent="-297845" algn="l">
              <a:spcBef>
                <a:spcPts val="276"/>
              </a:spcBef>
              <a:spcAft>
                <a:spcPts val="0"/>
              </a:spcAft>
              <a:buClr>
                <a:schemeClr val="dk1"/>
              </a:buClr>
              <a:buSzPts val="1500"/>
              <a:buFont typeface="Arial"/>
              <a:buChar char="•"/>
              <a:defRPr sz="1380"/>
            </a:lvl3pPr>
            <a:lvl4pPr marL="1681947" lvl="3" indent="-289085" algn="l">
              <a:spcBef>
                <a:spcPts val="248"/>
              </a:spcBef>
              <a:spcAft>
                <a:spcPts val="0"/>
              </a:spcAft>
              <a:buClr>
                <a:schemeClr val="dk1"/>
              </a:buClr>
              <a:buSzPts val="1350"/>
              <a:buFont typeface="Arial"/>
              <a:buChar char="–"/>
              <a:defRPr sz="1242"/>
            </a:lvl4pPr>
            <a:lvl5pPr marL="2102434" lvl="4" indent="-289085" algn="l">
              <a:spcBef>
                <a:spcPts val="248"/>
              </a:spcBef>
              <a:spcAft>
                <a:spcPts val="0"/>
              </a:spcAft>
              <a:buClr>
                <a:schemeClr val="dk1"/>
              </a:buClr>
              <a:buSzPts val="1350"/>
              <a:buFont typeface="Arial"/>
              <a:buChar char="»"/>
              <a:defRPr sz="1242"/>
            </a:lvl5pPr>
            <a:lvl6pPr marL="2522921" lvl="5" indent="-289085" algn="l">
              <a:spcBef>
                <a:spcPts val="248"/>
              </a:spcBef>
              <a:spcAft>
                <a:spcPts val="0"/>
              </a:spcAft>
              <a:buClr>
                <a:schemeClr val="dk1"/>
              </a:buClr>
              <a:buSzPts val="1350"/>
              <a:buFont typeface="Arial"/>
              <a:buChar char="»"/>
              <a:defRPr sz="1242"/>
            </a:lvl6pPr>
            <a:lvl7pPr marL="2943408" lvl="6" indent="-289085" algn="l">
              <a:spcBef>
                <a:spcPts val="248"/>
              </a:spcBef>
              <a:spcAft>
                <a:spcPts val="0"/>
              </a:spcAft>
              <a:buClr>
                <a:schemeClr val="dk1"/>
              </a:buClr>
              <a:buSzPts val="1350"/>
              <a:buFont typeface="Arial"/>
              <a:buChar char="»"/>
              <a:defRPr sz="1242"/>
            </a:lvl7pPr>
            <a:lvl8pPr marL="3363895" lvl="7" indent="-289085" algn="l">
              <a:spcBef>
                <a:spcPts val="248"/>
              </a:spcBef>
              <a:spcAft>
                <a:spcPts val="0"/>
              </a:spcAft>
              <a:buClr>
                <a:schemeClr val="dk1"/>
              </a:buClr>
              <a:buSzPts val="1350"/>
              <a:buFont typeface="Arial"/>
              <a:buChar char="»"/>
              <a:defRPr sz="1242"/>
            </a:lvl8pPr>
            <a:lvl9pPr marL="3784382" lvl="8" indent="-289085" algn="l">
              <a:spcBef>
                <a:spcPts val="248"/>
              </a:spcBef>
              <a:spcAft>
                <a:spcPts val="0"/>
              </a:spcAft>
              <a:buClr>
                <a:schemeClr val="dk1"/>
              </a:buClr>
              <a:buSzPts val="1350"/>
              <a:buFont typeface="Arial"/>
              <a:buChar char="»"/>
              <a:defRPr sz="1242"/>
            </a:lvl9pPr>
          </a:lstStyle>
          <a:p>
            <a:endParaRPr/>
          </a:p>
        </p:txBody>
      </p:sp>
      <p:sp>
        <p:nvSpPr>
          <p:cNvPr id="45" name="Google Shape;45;p6"/>
          <p:cNvSpPr txBox="1">
            <a:spLocks noGrp="1"/>
          </p:cNvSpPr>
          <p:nvPr>
            <p:ph type="body" idx="2"/>
          </p:nvPr>
        </p:nvSpPr>
        <p:spPr>
          <a:xfrm>
            <a:off x="15190170" y="9986720"/>
            <a:ext cx="13571722" cy="28250979"/>
          </a:xfrm>
          <a:prstGeom prst="rect">
            <a:avLst/>
          </a:prstGeom>
          <a:noFill/>
          <a:ln>
            <a:noFill/>
          </a:ln>
        </p:spPr>
        <p:txBody>
          <a:bodyPr spcFirstLastPara="1" wrap="square" lIns="376200" tIns="188100" rIns="376200" bIns="188100" anchor="t" anchorCtr="0">
            <a:noAutofit/>
          </a:bodyPr>
          <a:lstStyle>
            <a:lvl1pPr marL="420487" lvl="0" indent="-332885" algn="l">
              <a:spcBef>
                <a:spcPts val="386"/>
              </a:spcBef>
              <a:spcAft>
                <a:spcPts val="0"/>
              </a:spcAft>
              <a:buClr>
                <a:schemeClr val="dk1"/>
              </a:buClr>
              <a:buSzPts val="2100"/>
              <a:buFont typeface="Arial"/>
              <a:buChar char="•"/>
              <a:defRPr sz="1931"/>
            </a:lvl1pPr>
            <a:lvl2pPr marL="840974" lvl="1" indent="-315365" algn="l">
              <a:spcBef>
                <a:spcPts val="331"/>
              </a:spcBef>
              <a:spcAft>
                <a:spcPts val="0"/>
              </a:spcAft>
              <a:buClr>
                <a:schemeClr val="dk1"/>
              </a:buClr>
              <a:buSzPts val="1800"/>
              <a:buFont typeface="Arial"/>
              <a:buChar char="–"/>
              <a:defRPr sz="1655"/>
            </a:lvl2pPr>
            <a:lvl3pPr marL="1261461" lvl="2" indent="-297845" algn="l">
              <a:spcBef>
                <a:spcPts val="276"/>
              </a:spcBef>
              <a:spcAft>
                <a:spcPts val="0"/>
              </a:spcAft>
              <a:buClr>
                <a:schemeClr val="dk1"/>
              </a:buClr>
              <a:buSzPts val="1500"/>
              <a:buFont typeface="Arial"/>
              <a:buChar char="•"/>
              <a:defRPr sz="1380"/>
            </a:lvl3pPr>
            <a:lvl4pPr marL="1681947" lvl="3" indent="-289085" algn="l">
              <a:spcBef>
                <a:spcPts val="248"/>
              </a:spcBef>
              <a:spcAft>
                <a:spcPts val="0"/>
              </a:spcAft>
              <a:buClr>
                <a:schemeClr val="dk1"/>
              </a:buClr>
              <a:buSzPts val="1350"/>
              <a:buFont typeface="Arial"/>
              <a:buChar char="–"/>
              <a:defRPr sz="1242"/>
            </a:lvl4pPr>
            <a:lvl5pPr marL="2102434" lvl="4" indent="-289085" algn="l">
              <a:spcBef>
                <a:spcPts val="248"/>
              </a:spcBef>
              <a:spcAft>
                <a:spcPts val="0"/>
              </a:spcAft>
              <a:buClr>
                <a:schemeClr val="dk1"/>
              </a:buClr>
              <a:buSzPts val="1350"/>
              <a:buFont typeface="Arial"/>
              <a:buChar char="»"/>
              <a:defRPr sz="1242"/>
            </a:lvl5pPr>
            <a:lvl6pPr marL="2522921" lvl="5" indent="-289085" algn="l">
              <a:spcBef>
                <a:spcPts val="248"/>
              </a:spcBef>
              <a:spcAft>
                <a:spcPts val="0"/>
              </a:spcAft>
              <a:buClr>
                <a:schemeClr val="dk1"/>
              </a:buClr>
              <a:buSzPts val="1350"/>
              <a:buFont typeface="Arial"/>
              <a:buChar char="»"/>
              <a:defRPr sz="1242"/>
            </a:lvl6pPr>
            <a:lvl7pPr marL="2943408" lvl="6" indent="-289085" algn="l">
              <a:spcBef>
                <a:spcPts val="248"/>
              </a:spcBef>
              <a:spcAft>
                <a:spcPts val="0"/>
              </a:spcAft>
              <a:buClr>
                <a:schemeClr val="dk1"/>
              </a:buClr>
              <a:buSzPts val="1350"/>
              <a:buFont typeface="Arial"/>
              <a:buChar char="»"/>
              <a:defRPr sz="1242"/>
            </a:lvl7pPr>
            <a:lvl8pPr marL="3363895" lvl="7" indent="-289085" algn="l">
              <a:spcBef>
                <a:spcPts val="248"/>
              </a:spcBef>
              <a:spcAft>
                <a:spcPts val="0"/>
              </a:spcAft>
              <a:buClr>
                <a:schemeClr val="dk1"/>
              </a:buClr>
              <a:buSzPts val="1350"/>
              <a:buFont typeface="Arial"/>
              <a:buChar char="»"/>
              <a:defRPr sz="1242"/>
            </a:lvl8pPr>
            <a:lvl9pPr marL="3784382" lvl="8" indent="-289085" algn="l">
              <a:spcBef>
                <a:spcPts val="248"/>
              </a:spcBef>
              <a:spcAft>
                <a:spcPts val="0"/>
              </a:spcAft>
              <a:buClr>
                <a:schemeClr val="dk1"/>
              </a:buClr>
              <a:buSzPts val="1350"/>
              <a:buFont typeface="Arial"/>
              <a:buChar char="»"/>
              <a:defRPr sz="1242"/>
            </a:lvl9pPr>
          </a:lstStyle>
          <a:p>
            <a:endParaRPr/>
          </a:p>
        </p:txBody>
      </p:sp>
      <p:sp>
        <p:nvSpPr>
          <p:cNvPr id="46" name="Google Shape;46;p6"/>
          <p:cNvSpPr txBox="1">
            <a:spLocks noGrp="1"/>
          </p:cNvSpPr>
          <p:nvPr>
            <p:ph type="dt" idx="10"/>
          </p:nvPr>
        </p:nvSpPr>
        <p:spPr>
          <a:xfrm>
            <a:off x="1513323" y="38980817"/>
            <a:ext cx="7065093" cy="2972484"/>
          </a:xfrm>
          <a:prstGeom prst="rect">
            <a:avLst/>
          </a:prstGeom>
          <a:noFill/>
          <a:ln>
            <a:noFill/>
          </a:ln>
        </p:spPr>
        <p:txBody>
          <a:bodyPr spcFirstLastPara="1" wrap="square" lIns="376200" tIns="188100" rIns="376200" bIns="188100" anchor="t"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10343594" y="38980817"/>
            <a:ext cx="9588027" cy="2972484"/>
          </a:xfrm>
          <a:prstGeom prst="rect">
            <a:avLst/>
          </a:prstGeom>
          <a:noFill/>
          <a:ln>
            <a:noFill/>
          </a:ln>
        </p:spPr>
        <p:txBody>
          <a:bodyPr spcFirstLastPara="1" wrap="square" lIns="376200" tIns="188100" rIns="376200" bIns="1881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21696799" y="38980817"/>
            <a:ext cx="7065093" cy="2972484"/>
          </a:xfrm>
          <a:prstGeom prst="rect">
            <a:avLst/>
          </a:prstGeom>
          <a:noFill/>
          <a:ln>
            <a:noFill/>
          </a:ln>
        </p:spPr>
        <p:txBody>
          <a:bodyPr spcFirstLastPara="1" wrap="square" lIns="376200" tIns="188100" rIns="376200" bIns="188100" anchor="t" anchorCtr="0">
            <a:noAutofit/>
          </a:bodyPr>
          <a:lstStyle>
            <a:lvl1pPr marL="0" marR="0" lvl="0" indent="0" algn="r">
              <a:spcBef>
                <a:spcPts val="0"/>
              </a:spcBef>
              <a:spcAft>
                <a:spcPts val="0"/>
              </a:spcAft>
              <a:buNone/>
              <a:defRPr sz="3932"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3932"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3932"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3932"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3932"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3932"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3932"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3932"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3932"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1513323" y="1713306"/>
            <a:ext cx="27248567" cy="7133961"/>
          </a:xfrm>
          <a:prstGeom prst="rect">
            <a:avLst/>
          </a:prstGeom>
          <a:noFill/>
          <a:ln>
            <a:noFill/>
          </a:ln>
        </p:spPr>
        <p:txBody>
          <a:bodyPr spcFirstLastPara="1" wrap="square" lIns="376200" tIns="188100" rIns="376200" bIns="1881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1" name="Google Shape;51;p7"/>
          <p:cNvSpPr txBox="1">
            <a:spLocks noGrp="1"/>
          </p:cNvSpPr>
          <p:nvPr>
            <p:ph type="body" idx="1"/>
          </p:nvPr>
        </p:nvSpPr>
        <p:spPr>
          <a:xfrm>
            <a:off x="1513323" y="9582136"/>
            <a:ext cx="13376809" cy="3992210"/>
          </a:xfrm>
          <a:prstGeom prst="rect">
            <a:avLst/>
          </a:prstGeom>
          <a:noFill/>
          <a:ln>
            <a:noFill/>
          </a:ln>
        </p:spPr>
        <p:txBody>
          <a:bodyPr spcFirstLastPara="1" wrap="square" lIns="376200" tIns="188100" rIns="376200" bIns="188100" anchor="b" anchorCtr="0">
            <a:noAutofit/>
          </a:bodyPr>
          <a:lstStyle>
            <a:lvl1pPr marL="420487" lvl="0" indent="-210243" algn="l">
              <a:spcBef>
                <a:spcPts val="331"/>
              </a:spcBef>
              <a:spcAft>
                <a:spcPts val="0"/>
              </a:spcAft>
              <a:buClr>
                <a:schemeClr val="dk1"/>
              </a:buClr>
              <a:buSzPts val="1800"/>
              <a:buFont typeface="Arial"/>
              <a:buNone/>
              <a:defRPr sz="1655" b="1"/>
            </a:lvl1pPr>
            <a:lvl2pPr marL="840974" lvl="1" indent="-210243" algn="l">
              <a:spcBef>
                <a:spcPts val="276"/>
              </a:spcBef>
              <a:spcAft>
                <a:spcPts val="0"/>
              </a:spcAft>
              <a:buClr>
                <a:schemeClr val="dk1"/>
              </a:buClr>
              <a:buSzPts val="1500"/>
              <a:buFont typeface="Arial"/>
              <a:buNone/>
              <a:defRPr sz="1380" b="1"/>
            </a:lvl2pPr>
            <a:lvl3pPr marL="1261461" lvl="2" indent="-210243" algn="l">
              <a:spcBef>
                <a:spcPts val="248"/>
              </a:spcBef>
              <a:spcAft>
                <a:spcPts val="0"/>
              </a:spcAft>
              <a:buClr>
                <a:schemeClr val="dk1"/>
              </a:buClr>
              <a:buSzPts val="1350"/>
              <a:buFont typeface="Arial"/>
              <a:buNone/>
              <a:defRPr sz="1242" b="1"/>
            </a:lvl3pPr>
            <a:lvl4pPr marL="1681947" lvl="3" indent="-210243" algn="l">
              <a:spcBef>
                <a:spcPts val="221"/>
              </a:spcBef>
              <a:spcAft>
                <a:spcPts val="0"/>
              </a:spcAft>
              <a:buClr>
                <a:schemeClr val="dk1"/>
              </a:buClr>
              <a:buSzPts val="1200"/>
              <a:buFont typeface="Arial"/>
              <a:buNone/>
              <a:defRPr sz="1104" b="1"/>
            </a:lvl4pPr>
            <a:lvl5pPr marL="2102434" lvl="4" indent="-210243" algn="l">
              <a:spcBef>
                <a:spcPts val="221"/>
              </a:spcBef>
              <a:spcAft>
                <a:spcPts val="0"/>
              </a:spcAft>
              <a:buClr>
                <a:schemeClr val="dk1"/>
              </a:buClr>
              <a:buSzPts val="1200"/>
              <a:buFont typeface="Arial"/>
              <a:buNone/>
              <a:defRPr sz="1104" b="1"/>
            </a:lvl5pPr>
            <a:lvl6pPr marL="2522921" lvl="5" indent="-210243" algn="l">
              <a:spcBef>
                <a:spcPts val="221"/>
              </a:spcBef>
              <a:spcAft>
                <a:spcPts val="0"/>
              </a:spcAft>
              <a:buClr>
                <a:schemeClr val="dk1"/>
              </a:buClr>
              <a:buSzPts val="1200"/>
              <a:buFont typeface="Arial"/>
              <a:buNone/>
              <a:defRPr sz="1104" b="1"/>
            </a:lvl6pPr>
            <a:lvl7pPr marL="2943408" lvl="6" indent="-210243" algn="l">
              <a:spcBef>
                <a:spcPts val="221"/>
              </a:spcBef>
              <a:spcAft>
                <a:spcPts val="0"/>
              </a:spcAft>
              <a:buClr>
                <a:schemeClr val="dk1"/>
              </a:buClr>
              <a:buSzPts val="1200"/>
              <a:buFont typeface="Arial"/>
              <a:buNone/>
              <a:defRPr sz="1104" b="1"/>
            </a:lvl7pPr>
            <a:lvl8pPr marL="3363895" lvl="7" indent="-210243" algn="l">
              <a:spcBef>
                <a:spcPts val="221"/>
              </a:spcBef>
              <a:spcAft>
                <a:spcPts val="0"/>
              </a:spcAft>
              <a:buClr>
                <a:schemeClr val="dk1"/>
              </a:buClr>
              <a:buSzPts val="1200"/>
              <a:buFont typeface="Arial"/>
              <a:buNone/>
              <a:defRPr sz="1104" b="1"/>
            </a:lvl8pPr>
            <a:lvl9pPr marL="3784382" lvl="8" indent="-210243" algn="l">
              <a:spcBef>
                <a:spcPts val="221"/>
              </a:spcBef>
              <a:spcAft>
                <a:spcPts val="0"/>
              </a:spcAft>
              <a:buClr>
                <a:schemeClr val="dk1"/>
              </a:buClr>
              <a:buSzPts val="1200"/>
              <a:buFont typeface="Arial"/>
              <a:buNone/>
              <a:defRPr sz="1104" b="1"/>
            </a:lvl9pPr>
          </a:lstStyle>
          <a:p>
            <a:endParaRPr/>
          </a:p>
        </p:txBody>
      </p:sp>
      <p:sp>
        <p:nvSpPr>
          <p:cNvPr id="52" name="Google Shape;52;p7"/>
          <p:cNvSpPr txBox="1">
            <a:spLocks noGrp="1"/>
          </p:cNvSpPr>
          <p:nvPr>
            <p:ph type="body" idx="2"/>
          </p:nvPr>
        </p:nvSpPr>
        <p:spPr>
          <a:xfrm>
            <a:off x="1513323" y="13574341"/>
            <a:ext cx="13376809" cy="24661292"/>
          </a:xfrm>
          <a:prstGeom prst="rect">
            <a:avLst/>
          </a:prstGeom>
          <a:noFill/>
          <a:ln>
            <a:noFill/>
          </a:ln>
        </p:spPr>
        <p:txBody>
          <a:bodyPr spcFirstLastPara="1" wrap="square" lIns="376200" tIns="188100" rIns="376200" bIns="188100" anchor="t" anchorCtr="0">
            <a:noAutofit/>
          </a:bodyPr>
          <a:lstStyle>
            <a:lvl1pPr marL="420487" lvl="0" indent="-315365" algn="l">
              <a:spcBef>
                <a:spcPts val="331"/>
              </a:spcBef>
              <a:spcAft>
                <a:spcPts val="0"/>
              </a:spcAft>
              <a:buClr>
                <a:schemeClr val="dk1"/>
              </a:buClr>
              <a:buSzPts val="1800"/>
              <a:buFont typeface="Arial"/>
              <a:buChar char="•"/>
              <a:defRPr sz="1655"/>
            </a:lvl1pPr>
            <a:lvl2pPr marL="840974" lvl="1" indent="-297845" algn="l">
              <a:spcBef>
                <a:spcPts val="276"/>
              </a:spcBef>
              <a:spcAft>
                <a:spcPts val="0"/>
              </a:spcAft>
              <a:buClr>
                <a:schemeClr val="dk1"/>
              </a:buClr>
              <a:buSzPts val="1500"/>
              <a:buFont typeface="Arial"/>
              <a:buChar char="–"/>
              <a:defRPr sz="1380"/>
            </a:lvl2pPr>
            <a:lvl3pPr marL="1261461" lvl="2" indent="-289085" algn="l">
              <a:spcBef>
                <a:spcPts val="248"/>
              </a:spcBef>
              <a:spcAft>
                <a:spcPts val="0"/>
              </a:spcAft>
              <a:buClr>
                <a:schemeClr val="dk1"/>
              </a:buClr>
              <a:buSzPts val="1350"/>
              <a:buFont typeface="Arial"/>
              <a:buChar char="•"/>
              <a:defRPr sz="1242"/>
            </a:lvl3pPr>
            <a:lvl4pPr marL="1681947" lvl="3" indent="-280325" algn="l">
              <a:spcBef>
                <a:spcPts val="221"/>
              </a:spcBef>
              <a:spcAft>
                <a:spcPts val="0"/>
              </a:spcAft>
              <a:buClr>
                <a:schemeClr val="dk1"/>
              </a:buClr>
              <a:buSzPts val="1200"/>
              <a:buFont typeface="Arial"/>
              <a:buChar char="–"/>
              <a:defRPr sz="1104"/>
            </a:lvl4pPr>
            <a:lvl5pPr marL="2102434" lvl="4" indent="-280325" algn="l">
              <a:spcBef>
                <a:spcPts val="221"/>
              </a:spcBef>
              <a:spcAft>
                <a:spcPts val="0"/>
              </a:spcAft>
              <a:buClr>
                <a:schemeClr val="dk1"/>
              </a:buClr>
              <a:buSzPts val="1200"/>
              <a:buFont typeface="Arial"/>
              <a:buChar char="»"/>
              <a:defRPr sz="1104"/>
            </a:lvl5pPr>
            <a:lvl6pPr marL="2522921" lvl="5" indent="-280325" algn="l">
              <a:spcBef>
                <a:spcPts val="221"/>
              </a:spcBef>
              <a:spcAft>
                <a:spcPts val="0"/>
              </a:spcAft>
              <a:buClr>
                <a:schemeClr val="dk1"/>
              </a:buClr>
              <a:buSzPts val="1200"/>
              <a:buFont typeface="Arial"/>
              <a:buChar char="»"/>
              <a:defRPr sz="1104"/>
            </a:lvl6pPr>
            <a:lvl7pPr marL="2943408" lvl="6" indent="-280325" algn="l">
              <a:spcBef>
                <a:spcPts val="221"/>
              </a:spcBef>
              <a:spcAft>
                <a:spcPts val="0"/>
              </a:spcAft>
              <a:buClr>
                <a:schemeClr val="dk1"/>
              </a:buClr>
              <a:buSzPts val="1200"/>
              <a:buFont typeface="Arial"/>
              <a:buChar char="»"/>
              <a:defRPr sz="1104"/>
            </a:lvl7pPr>
            <a:lvl8pPr marL="3363895" lvl="7" indent="-280325" algn="l">
              <a:spcBef>
                <a:spcPts val="221"/>
              </a:spcBef>
              <a:spcAft>
                <a:spcPts val="0"/>
              </a:spcAft>
              <a:buClr>
                <a:schemeClr val="dk1"/>
              </a:buClr>
              <a:buSzPts val="1200"/>
              <a:buFont typeface="Arial"/>
              <a:buChar char="»"/>
              <a:defRPr sz="1104"/>
            </a:lvl8pPr>
            <a:lvl9pPr marL="3784382" lvl="8" indent="-280325" algn="l">
              <a:spcBef>
                <a:spcPts val="221"/>
              </a:spcBef>
              <a:spcAft>
                <a:spcPts val="0"/>
              </a:spcAft>
              <a:buClr>
                <a:schemeClr val="dk1"/>
              </a:buClr>
              <a:buSzPts val="1200"/>
              <a:buFont typeface="Arial"/>
              <a:buChar char="»"/>
              <a:defRPr sz="1104"/>
            </a:lvl9pPr>
          </a:lstStyle>
          <a:p>
            <a:endParaRPr/>
          </a:p>
        </p:txBody>
      </p:sp>
      <p:sp>
        <p:nvSpPr>
          <p:cNvPr id="53" name="Google Shape;53;p7"/>
          <p:cNvSpPr txBox="1">
            <a:spLocks noGrp="1"/>
          </p:cNvSpPr>
          <p:nvPr>
            <p:ph type="body" idx="3"/>
          </p:nvPr>
        </p:nvSpPr>
        <p:spPr>
          <a:xfrm>
            <a:off x="15379607" y="9582136"/>
            <a:ext cx="13382285" cy="3992210"/>
          </a:xfrm>
          <a:prstGeom prst="rect">
            <a:avLst/>
          </a:prstGeom>
          <a:noFill/>
          <a:ln>
            <a:noFill/>
          </a:ln>
        </p:spPr>
        <p:txBody>
          <a:bodyPr spcFirstLastPara="1" wrap="square" lIns="376200" tIns="188100" rIns="376200" bIns="188100" anchor="b" anchorCtr="0">
            <a:noAutofit/>
          </a:bodyPr>
          <a:lstStyle>
            <a:lvl1pPr marL="420487" lvl="0" indent="-210243" algn="l">
              <a:spcBef>
                <a:spcPts val="331"/>
              </a:spcBef>
              <a:spcAft>
                <a:spcPts val="0"/>
              </a:spcAft>
              <a:buClr>
                <a:schemeClr val="dk1"/>
              </a:buClr>
              <a:buSzPts val="1800"/>
              <a:buFont typeface="Arial"/>
              <a:buNone/>
              <a:defRPr sz="1655" b="1"/>
            </a:lvl1pPr>
            <a:lvl2pPr marL="840974" lvl="1" indent="-210243" algn="l">
              <a:spcBef>
                <a:spcPts val="276"/>
              </a:spcBef>
              <a:spcAft>
                <a:spcPts val="0"/>
              </a:spcAft>
              <a:buClr>
                <a:schemeClr val="dk1"/>
              </a:buClr>
              <a:buSzPts val="1500"/>
              <a:buFont typeface="Arial"/>
              <a:buNone/>
              <a:defRPr sz="1380" b="1"/>
            </a:lvl2pPr>
            <a:lvl3pPr marL="1261461" lvl="2" indent="-210243" algn="l">
              <a:spcBef>
                <a:spcPts val="248"/>
              </a:spcBef>
              <a:spcAft>
                <a:spcPts val="0"/>
              </a:spcAft>
              <a:buClr>
                <a:schemeClr val="dk1"/>
              </a:buClr>
              <a:buSzPts val="1350"/>
              <a:buFont typeface="Arial"/>
              <a:buNone/>
              <a:defRPr sz="1242" b="1"/>
            </a:lvl3pPr>
            <a:lvl4pPr marL="1681947" lvl="3" indent="-210243" algn="l">
              <a:spcBef>
                <a:spcPts val="221"/>
              </a:spcBef>
              <a:spcAft>
                <a:spcPts val="0"/>
              </a:spcAft>
              <a:buClr>
                <a:schemeClr val="dk1"/>
              </a:buClr>
              <a:buSzPts val="1200"/>
              <a:buFont typeface="Arial"/>
              <a:buNone/>
              <a:defRPr sz="1104" b="1"/>
            </a:lvl4pPr>
            <a:lvl5pPr marL="2102434" lvl="4" indent="-210243" algn="l">
              <a:spcBef>
                <a:spcPts val="221"/>
              </a:spcBef>
              <a:spcAft>
                <a:spcPts val="0"/>
              </a:spcAft>
              <a:buClr>
                <a:schemeClr val="dk1"/>
              </a:buClr>
              <a:buSzPts val="1200"/>
              <a:buFont typeface="Arial"/>
              <a:buNone/>
              <a:defRPr sz="1104" b="1"/>
            </a:lvl5pPr>
            <a:lvl6pPr marL="2522921" lvl="5" indent="-210243" algn="l">
              <a:spcBef>
                <a:spcPts val="221"/>
              </a:spcBef>
              <a:spcAft>
                <a:spcPts val="0"/>
              </a:spcAft>
              <a:buClr>
                <a:schemeClr val="dk1"/>
              </a:buClr>
              <a:buSzPts val="1200"/>
              <a:buFont typeface="Arial"/>
              <a:buNone/>
              <a:defRPr sz="1104" b="1"/>
            </a:lvl6pPr>
            <a:lvl7pPr marL="2943408" lvl="6" indent="-210243" algn="l">
              <a:spcBef>
                <a:spcPts val="221"/>
              </a:spcBef>
              <a:spcAft>
                <a:spcPts val="0"/>
              </a:spcAft>
              <a:buClr>
                <a:schemeClr val="dk1"/>
              </a:buClr>
              <a:buSzPts val="1200"/>
              <a:buFont typeface="Arial"/>
              <a:buNone/>
              <a:defRPr sz="1104" b="1"/>
            </a:lvl7pPr>
            <a:lvl8pPr marL="3363895" lvl="7" indent="-210243" algn="l">
              <a:spcBef>
                <a:spcPts val="221"/>
              </a:spcBef>
              <a:spcAft>
                <a:spcPts val="0"/>
              </a:spcAft>
              <a:buClr>
                <a:schemeClr val="dk1"/>
              </a:buClr>
              <a:buSzPts val="1200"/>
              <a:buFont typeface="Arial"/>
              <a:buNone/>
              <a:defRPr sz="1104" b="1"/>
            </a:lvl8pPr>
            <a:lvl9pPr marL="3784382" lvl="8" indent="-210243" algn="l">
              <a:spcBef>
                <a:spcPts val="221"/>
              </a:spcBef>
              <a:spcAft>
                <a:spcPts val="0"/>
              </a:spcAft>
              <a:buClr>
                <a:schemeClr val="dk1"/>
              </a:buClr>
              <a:buSzPts val="1200"/>
              <a:buFont typeface="Arial"/>
              <a:buNone/>
              <a:defRPr sz="1104" b="1"/>
            </a:lvl9pPr>
          </a:lstStyle>
          <a:p>
            <a:endParaRPr/>
          </a:p>
        </p:txBody>
      </p:sp>
      <p:sp>
        <p:nvSpPr>
          <p:cNvPr id="54" name="Google Shape;54;p7"/>
          <p:cNvSpPr txBox="1">
            <a:spLocks noGrp="1"/>
          </p:cNvSpPr>
          <p:nvPr>
            <p:ph type="body" idx="4"/>
          </p:nvPr>
        </p:nvSpPr>
        <p:spPr>
          <a:xfrm>
            <a:off x="15379607" y="13574341"/>
            <a:ext cx="13382285" cy="24661292"/>
          </a:xfrm>
          <a:prstGeom prst="rect">
            <a:avLst/>
          </a:prstGeom>
          <a:noFill/>
          <a:ln>
            <a:noFill/>
          </a:ln>
        </p:spPr>
        <p:txBody>
          <a:bodyPr spcFirstLastPara="1" wrap="square" lIns="376200" tIns="188100" rIns="376200" bIns="188100" anchor="t" anchorCtr="0">
            <a:noAutofit/>
          </a:bodyPr>
          <a:lstStyle>
            <a:lvl1pPr marL="420487" lvl="0" indent="-315365" algn="l">
              <a:spcBef>
                <a:spcPts val="331"/>
              </a:spcBef>
              <a:spcAft>
                <a:spcPts val="0"/>
              </a:spcAft>
              <a:buClr>
                <a:schemeClr val="dk1"/>
              </a:buClr>
              <a:buSzPts val="1800"/>
              <a:buFont typeface="Arial"/>
              <a:buChar char="•"/>
              <a:defRPr sz="1655"/>
            </a:lvl1pPr>
            <a:lvl2pPr marL="840974" lvl="1" indent="-297845" algn="l">
              <a:spcBef>
                <a:spcPts val="276"/>
              </a:spcBef>
              <a:spcAft>
                <a:spcPts val="0"/>
              </a:spcAft>
              <a:buClr>
                <a:schemeClr val="dk1"/>
              </a:buClr>
              <a:buSzPts val="1500"/>
              <a:buFont typeface="Arial"/>
              <a:buChar char="–"/>
              <a:defRPr sz="1380"/>
            </a:lvl2pPr>
            <a:lvl3pPr marL="1261461" lvl="2" indent="-289085" algn="l">
              <a:spcBef>
                <a:spcPts val="248"/>
              </a:spcBef>
              <a:spcAft>
                <a:spcPts val="0"/>
              </a:spcAft>
              <a:buClr>
                <a:schemeClr val="dk1"/>
              </a:buClr>
              <a:buSzPts val="1350"/>
              <a:buFont typeface="Arial"/>
              <a:buChar char="•"/>
              <a:defRPr sz="1242"/>
            </a:lvl3pPr>
            <a:lvl4pPr marL="1681947" lvl="3" indent="-280325" algn="l">
              <a:spcBef>
                <a:spcPts val="221"/>
              </a:spcBef>
              <a:spcAft>
                <a:spcPts val="0"/>
              </a:spcAft>
              <a:buClr>
                <a:schemeClr val="dk1"/>
              </a:buClr>
              <a:buSzPts val="1200"/>
              <a:buFont typeface="Arial"/>
              <a:buChar char="–"/>
              <a:defRPr sz="1104"/>
            </a:lvl4pPr>
            <a:lvl5pPr marL="2102434" lvl="4" indent="-280325" algn="l">
              <a:spcBef>
                <a:spcPts val="221"/>
              </a:spcBef>
              <a:spcAft>
                <a:spcPts val="0"/>
              </a:spcAft>
              <a:buClr>
                <a:schemeClr val="dk1"/>
              </a:buClr>
              <a:buSzPts val="1200"/>
              <a:buFont typeface="Arial"/>
              <a:buChar char="»"/>
              <a:defRPr sz="1104"/>
            </a:lvl5pPr>
            <a:lvl6pPr marL="2522921" lvl="5" indent="-280325" algn="l">
              <a:spcBef>
                <a:spcPts val="221"/>
              </a:spcBef>
              <a:spcAft>
                <a:spcPts val="0"/>
              </a:spcAft>
              <a:buClr>
                <a:schemeClr val="dk1"/>
              </a:buClr>
              <a:buSzPts val="1200"/>
              <a:buFont typeface="Arial"/>
              <a:buChar char="»"/>
              <a:defRPr sz="1104"/>
            </a:lvl6pPr>
            <a:lvl7pPr marL="2943408" lvl="6" indent="-280325" algn="l">
              <a:spcBef>
                <a:spcPts val="221"/>
              </a:spcBef>
              <a:spcAft>
                <a:spcPts val="0"/>
              </a:spcAft>
              <a:buClr>
                <a:schemeClr val="dk1"/>
              </a:buClr>
              <a:buSzPts val="1200"/>
              <a:buFont typeface="Arial"/>
              <a:buChar char="»"/>
              <a:defRPr sz="1104"/>
            </a:lvl7pPr>
            <a:lvl8pPr marL="3363895" lvl="7" indent="-280325" algn="l">
              <a:spcBef>
                <a:spcPts val="221"/>
              </a:spcBef>
              <a:spcAft>
                <a:spcPts val="0"/>
              </a:spcAft>
              <a:buClr>
                <a:schemeClr val="dk1"/>
              </a:buClr>
              <a:buSzPts val="1200"/>
              <a:buFont typeface="Arial"/>
              <a:buChar char="»"/>
              <a:defRPr sz="1104"/>
            </a:lvl8pPr>
            <a:lvl9pPr marL="3784382" lvl="8" indent="-280325" algn="l">
              <a:spcBef>
                <a:spcPts val="221"/>
              </a:spcBef>
              <a:spcAft>
                <a:spcPts val="0"/>
              </a:spcAft>
              <a:buClr>
                <a:schemeClr val="dk1"/>
              </a:buClr>
              <a:buSzPts val="1200"/>
              <a:buFont typeface="Arial"/>
              <a:buChar char="»"/>
              <a:defRPr sz="1104"/>
            </a:lvl9pPr>
          </a:lstStyle>
          <a:p>
            <a:endParaRPr/>
          </a:p>
        </p:txBody>
      </p:sp>
      <p:sp>
        <p:nvSpPr>
          <p:cNvPr id="55" name="Google Shape;55;p7"/>
          <p:cNvSpPr txBox="1">
            <a:spLocks noGrp="1"/>
          </p:cNvSpPr>
          <p:nvPr>
            <p:ph type="dt" idx="10"/>
          </p:nvPr>
        </p:nvSpPr>
        <p:spPr>
          <a:xfrm>
            <a:off x="1513323" y="38980817"/>
            <a:ext cx="7065093" cy="2972484"/>
          </a:xfrm>
          <a:prstGeom prst="rect">
            <a:avLst/>
          </a:prstGeom>
          <a:noFill/>
          <a:ln>
            <a:noFill/>
          </a:ln>
        </p:spPr>
        <p:txBody>
          <a:bodyPr spcFirstLastPara="1" wrap="square" lIns="376200" tIns="188100" rIns="376200" bIns="188100" anchor="t"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ftr" idx="11"/>
          </p:nvPr>
        </p:nvSpPr>
        <p:spPr>
          <a:xfrm>
            <a:off x="10343594" y="38980817"/>
            <a:ext cx="9588027" cy="2972484"/>
          </a:xfrm>
          <a:prstGeom prst="rect">
            <a:avLst/>
          </a:prstGeom>
          <a:noFill/>
          <a:ln>
            <a:noFill/>
          </a:ln>
        </p:spPr>
        <p:txBody>
          <a:bodyPr spcFirstLastPara="1" wrap="square" lIns="376200" tIns="188100" rIns="376200" bIns="1881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7"/>
          <p:cNvSpPr txBox="1">
            <a:spLocks noGrp="1"/>
          </p:cNvSpPr>
          <p:nvPr>
            <p:ph type="sldNum" idx="12"/>
          </p:nvPr>
        </p:nvSpPr>
        <p:spPr>
          <a:xfrm>
            <a:off x="21696799" y="38980817"/>
            <a:ext cx="7065093" cy="2972484"/>
          </a:xfrm>
          <a:prstGeom prst="rect">
            <a:avLst/>
          </a:prstGeom>
          <a:noFill/>
          <a:ln>
            <a:noFill/>
          </a:ln>
        </p:spPr>
        <p:txBody>
          <a:bodyPr spcFirstLastPara="1" wrap="square" lIns="376200" tIns="188100" rIns="376200" bIns="188100" anchor="t" anchorCtr="0">
            <a:noAutofit/>
          </a:bodyPr>
          <a:lstStyle>
            <a:lvl1pPr marL="0" marR="0" lvl="0" indent="0" algn="r">
              <a:spcBef>
                <a:spcPts val="0"/>
              </a:spcBef>
              <a:spcAft>
                <a:spcPts val="0"/>
              </a:spcAft>
              <a:buNone/>
              <a:defRPr sz="3932"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3932"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3932"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3932"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3932"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3932"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3932"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3932"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3932"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513323" y="1713306"/>
            <a:ext cx="27248567" cy="7133961"/>
          </a:xfrm>
          <a:prstGeom prst="rect">
            <a:avLst/>
          </a:prstGeom>
          <a:noFill/>
          <a:ln>
            <a:noFill/>
          </a:ln>
        </p:spPr>
        <p:txBody>
          <a:bodyPr spcFirstLastPara="1" wrap="square" lIns="376200" tIns="188100" rIns="376200" bIns="1881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0" name="Google Shape;60;p8"/>
          <p:cNvSpPr txBox="1">
            <a:spLocks noGrp="1"/>
          </p:cNvSpPr>
          <p:nvPr>
            <p:ph type="dt" idx="10"/>
          </p:nvPr>
        </p:nvSpPr>
        <p:spPr>
          <a:xfrm>
            <a:off x="1513323" y="38980817"/>
            <a:ext cx="7065093" cy="2972484"/>
          </a:xfrm>
          <a:prstGeom prst="rect">
            <a:avLst/>
          </a:prstGeom>
          <a:noFill/>
          <a:ln>
            <a:noFill/>
          </a:ln>
        </p:spPr>
        <p:txBody>
          <a:bodyPr spcFirstLastPara="1" wrap="square" lIns="376200" tIns="188100" rIns="376200" bIns="188100" anchor="t"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8"/>
          <p:cNvSpPr txBox="1">
            <a:spLocks noGrp="1"/>
          </p:cNvSpPr>
          <p:nvPr>
            <p:ph type="ftr" idx="11"/>
          </p:nvPr>
        </p:nvSpPr>
        <p:spPr>
          <a:xfrm>
            <a:off x="10343594" y="38980817"/>
            <a:ext cx="9588027" cy="2972484"/>
          </a:xfrm>
          <a:prstGeom prst="rect">
            <a:avLst/>
          </a:prstGeom>
          <a:noFill/>
          <a:ln>
            <a:noFill/>
          </a:ln>
        </p:spPr>
        <p:txBody>
          <a:bodyPr spcFirstLastPara="1" wrap="square" lIns="376200" tIns="188100" rIns="376200" bIns="1881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8"/>
          <p:cNvSpPr txBox="1">
            <a:spLocks noGrp="1"/>
          </p:cNvSpPr>
          <p:nvPr>
            <p:ph type="sldNum" idx="12"/>
          </p:nvPr>
        </p:nvSpPr>
        <p:spPr>
          <a:xfrm>
            <a:off x="21696799" y="38980817"/>
            <a:ext cx="7065093" cy="2972484"/>
          </a:xfrm>
          <a:prstGeom prst="rect">
            <a:avLst/>
          </a:prstGeom>
          <a:noFill/>
          <a:ln>
            <a:noFill/>
          </a:ln>
        </p:spPr>
        <p:txBody>
          <a:bodyPr spcFirstLastPara="1" wrap="square" lIns="376200" tIns="188100" rIns="376200" bIns="188100" anchor="t" anchorCtr="0">
            <a:noAutofit/>
          </a:bodyPr>
          <a:lstStyle>
            <a:lvl1pPr marL="0" marR="0" lvl="0" indent="0" algn="r">
              <a:spcBef>
                <a:spcPts val="0"/>
              </a:spcBef>
              <a:spcAft>
                <a:spcPts val="0"/>
              </a:spcAft>
              <a:buNone/>
              <a:defRPr sz="3932"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3932"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3932"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3932"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3932"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3932"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3932"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3932"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3932"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sp>
        <p:nvSpPr>
          <p:cNvPr id="64" name="Google Shape;64;p9"/>
          <p:cNvSpPr txBox="1">
            <a:spLocks noGrp="1"/>
          </p:cNvSpPr>
          <p:nvPr>
            <p:ph type="dt" idx="10"/>
          </p:nvPr>
        </p:nvSpPr>
        <p:spPr>
          <a:xfrm>
            <a:off x="1513323" y="38980817"/>
            <a:ext cx="7065093" cy="2972484"/>
          </a:xfrm>
          <a:prstGeom prst="rect">
            <a:avLst/>
          </a:prstGeom>
          <a:noFill/>
          <a:ln>
            <a:noFill/>
          </a:ln>
        </p:spPr>
        <p:txBody>
          <a:bodyPr spcFirstLastPara="1" wrap="square" lIns="376200" tIns="188100" rIns="376200" bIns="188100" anchor="t"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9"/>
          <p:cNvSpPr txBox="1">
            <a:spLocks noGrp="1"/>
          </p:cNvSpPr>
          <p:nvPr>
            <p:ph type="ftr" idx="11"/>
          </p:nvPr>
        </p:nvSpPr>
        <p:spPr>
          <a:xfrm>
            <a:off x="10343594" y="38980817"/>
            <a:ext cx="9588027" cy="2972484"/>
          </a:xfrm>
          <a:prstGeom prst="rect">
            <a:avLst/>
          </a:prstGeom>
          <a:noFill/>
          <a:ln>
            <a:noFill/>
          </a:ln>
        </p:spPr>
        <p:txBody>
          <a:bodyPr spcFirstLastPara="1" wrap="square" lIns="376200" tIns="188100" rIns="376200" bIns="1881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sldNum" idx="12"/>
          </p:nvPr>
        </p:nvSpPr>
        <p:spPr>
          <a:xfrm>
            <a:off x="21696799" y="38980817"/>
            <a:ext cx="7065093" cy="2972484"/>
          </a:xfrm>
          <a:prstGeom prst="rect">
            <a:avLst/>
          </a:prstGeom>
          <a:noFill/>
          <a:ln>
            <a:noFill/>
          </a:ln>
        </p:spPr>
        <p:txBody>
          <a:bodyPr spcFirstLastPara="1" wrap="square" lIns="376200" tIns="188100" rIns="376200" bIns="188100" anchor="t" anchorCtr="0">
            <a:noAutofit/>
          </a:bodyPr>
          <a:lstStyle>
            <a:lvl1pPr marL="0" marR="0" lvl="0" indent="0" algn="r">
              <a:spcBef>
                <a:spcPts val="0"/>
              </a:spcBef>
              <a:spcAft>
                <a:spcPts val="0"/>
              </a:spcAft>
              <a:buNone/>
              <a:defRPr sz="3932"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3932"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3932"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3932"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3932"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3932"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3932"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3932"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3932"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7"/>
        <p:cNvGrpSpPr/>
        <p:nvPr/>
      </p:nvGrpSpPr>
      <p:grpSpPr>
        <a:xfrm>
          <a:off x="0" y="0"/>
          <a:ext cx="0" cy="0"/>
          <a:chOff x="0" y="0"/>
          <a:chExt cx="0" cy="0"/>
        </a:xfrm>
      </p:grpSpPr>
      <p:sp>
        <p:nvSpPr>
          <p:cNvPr id="68" name="Google Shape;68;p10"/>
          <p:cNvSpPr txBox="1">
            <a:spLocks noGrp="1"/>
          </p:cNvSpPr>
          <p:nvPr>
            <p:ph type="title"/>
          </p:nvPr>
        </p:nvSpPr>
        <p:spPr>
          <a:xfrm>
            <a:off x="1513323" y="1705051"/>
            <a:ext cx="9960335" cy="7251622"/>
          </a:xfrm>
          <a:prstGeom prst="rect">
            <a:avLst/>
          </a:prstGeom>
          <a:noFill/>
          <a:ln>
            <a:noFill/>
          </a:ln>
        </p:spPr>
        <p:txBody>
          <a:bodyPr spcFirstLastPara="1" wrap="square" lIns="376200" tIns="188100" rIns="376200" bIns="188100" anchor="b" anchorCtr="0">
            <a:noAutofit/>
          </a:bodyPr>
          <a:lstStyle>
            <a:lvl1pPr lvl="0" algn="l">
              <a:spcBef>
                <a:spcPts val="0"/>
              </a:spcBef>
              <a:spcAft>
                <a:spcPts val="0"/>
              </a:spcAft>
              <a:buSzPts val="1400"/>
              <a:buNone/>
              <a:defRPr sz="138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9" name="Google Shape;69;p10"/>
          <p:cNvSpPr txBox="1">
            <a:spLocks noGrp="1"/>
          </p:cNvSpPr>
          <p:nvPr>
            <p:ph type="body" idx="1"/>
          </p:nvPr>
        </p:nvSpPr>
        <p:spPr>
          <a:xfrm>
            <a:off x="11837205" y="1705050"/>
            <a:ext cx="16924685" cy="36530584"/>
          </a:xfrm>
          <a:prstGeom prst="rect">
            <a:avLst/>
          </a:prstGeom>
          <a:noFill/>
          <a:ln>
            <a:noFill/>
          </a:ln>
        </p:spPr>
        <p:txBody>
          <a:bodyPr spcFirstLastPara="1" wrap="square" lIns="376200" tIns="188100" rIns="376200" bIns="188100" anchor="t" anchorCtr="0">
            <a:noAutofit/>
          </a:bodyPr>
          <a:lstStyle>
            <a:lvl1pPr marL="420487" lvl="0" indent="-350406" algn="l">
              <a:spcBef>
                <a:spcPts val="441"/>
              </a:spcBef>
              <a:spcAft>
                <a:spcPts val="0"/>
              </a:spcAft>
              <a:buClr>
                <a:schemeClr val="dk1"/>
              </a:buClr>
              <a:buSzPts val="2400"/>
              <a:buFont typeface="Arial"/>
              <a:buChar char="•"/>
              <a:defRPr sz="2207"/>
            </a:lvl1pPr>
            <a:lvl2pPr marL="840974" lvl="1" indent="-332885" algn="l">
              <a:spcBef>
                <a:spcPts val="386"/>
              </a:spcBef>
              <a:spcAft>
                <a:spcPts val="0"/>
              </a:spcAft>
              <a:buClr>
                <a:schemeClr val="dk1"/>
              </a:buClr>
              <a:buSzPts val="2100"/>
              <a:buFont typeface="Arial"/>
              <a:buChar char="–"/>
              <a:defRPr sz="1931"/>
            </a:lvl2pPr>
            <a:lvl3pPr marL="1261461" lvl="2" indent="-315365" algn="l">
              <a:spcBef>
                <a:spcPts val="331"/>
              </a:spcBef>
              <a:spcAft>
                <a:spcPts val="0"/>
              </a:spcAft>
              <a:buClr>
                <a:schemeClr val="dk1"/>
              </a:buClr>
              <a:buSzPts val="1800"/>
              <a:buFont typeface="Arial"/>
              <a:buChar char="•"/>
              <a:defRPr sz="1655"/>
            </a:lvl3pPr>
            <a:lvl4pPr marL="1681947" lvl="3" indent="-297845" algn="l">
              <a:spcBef>
                <a:spcPts val="276"/>
              </a:spcBef>
              <a:spcAft>
                <a:spcPts val="0"/>
              </a:spcAft>
              <a:buClr>
                <a:schemeClr val="dk1"/>
              </a:buClr>
              <a:buSzPts val="1500"/>
              <a:buFont typeface="Arial"/>
              <a:buChar char="–"/>
              <a:defRPr sz="1380"/>
            </a:lvl4pPr>
            <a:lvl5pPr marL="2102434" lvl="4" indent="-297845" algn="l">
              <a:spcBef>
                <a:spcPts val="276"/>
              </a:spcBef>
              <a:spcAft>
                <a:spcPts val="0"/>
              </a:spcAft>
              <a:buClr>
                <a:schemeClr val="dk1"/>
              </a:buClr>
              <a:buSzPts val="1500"/>
              <a:buFont typeface="Arial"/>
              <a:buChar char="»"/>
              <a:defRPr sz="1380"/>
            </a:lvl5pPr>
            <a:lvl6pPr marL="2522921" lvl="5" indent="-297845" algn="l">
              <a:spcBef>
                <a:spcPts val="276"/>
              </a:spcBef>
              <a:spcAft>
                <a:spcPts val="0"/>
              </a:spcAft>
              <a:buClr>
                <a:schemeClr val="dk1"/>
              </a:buClr>
              <a:buSzPts val="1500"/>
              <a:buFont typeface="Arial"/>
              <a:buChar char="»"/>
              <a:defRPr sz="1380"/>
            </a:lvl6pPr>
            <a:lvl7pPr marL="2943408" lvl="6" indent="-297845" algn="l">
              <a:spcBef>
                <a:spcPts val="276"/>
              </a:spcBef>
              <a:spcAft>
                <a:spcPts val="0"/>
              </a:spcAft>
              <a:buClr>
                <a:schemeClr val="dk1"/>
              </a:buClr>
              <a:buSzPts val="1500"/>
              <a:buFont typeface="Arial"/>
              <a:buChar char="»"/>
              <a:defRPr sz="1380"/>
            </a:lvl7pPr>
            <a:lvl8pPr marL="3363895" lvl="7" indent="-297845" algn="l">
              <a:spcBef>
                <a:spcPts val="276"/>
              </a:spcBef>
              <a:spcAft>
                <a:spcPts val="0"/>
              </a:spcAft>
              <a:buClr>
                <a:schemeClr val="dk1"/>
              </a:buClr>
              <a:buSzPts val="1500"/>
              <a:buFont typeface="Arial"/>
              <a:buChar char="»"/>
              <a:defRPr sz="1380"/>
            </a:lvl8pPr>
            <a:lvl9pPr marL="3784382" lvl="8" indent="-297845" algn="l">
              <a:spcBef>
                <a:spcPts val="276"/>
              </a:spcBef>
              <a:spcAft>
                <a:spcPts val="0"/>
              </a:spcAft>
              <a:buClr>
                <a:schemeClr val="dk1"/>
              </a:buClr>
              <a:buSzPts val="1500"/>
              <a:buFont typeface="Arial"/>
              <a:buChar char="»"/>
              <a:defRPr sz="1380"/>
            </a:lvl9pPr>
          </a:lstStyle>
          <a:p>
            <a:endParaRPr/>
          </a:p>
        </p:txBody>
      </p:sp>
      <p:sp>
        <p:nvSpPr>
          <p:cNvPr id="70" name="Google Shape;70;p10"/>
          <p:cNvSpPr txBox="1">
            <a:spLocks noGrp="1"/>
          </p:cNvSpPr>
          <p:nvPr>
            <p:ph type="body" idx="2"/>
          </p:nvPr>
        </p:nvSpPr>
        <p:spPr>
          <a:xfrm>
            <a:off x="1513323" y="8956671"/>
            <a:ext cx="9960335" cy="29278963"/>
          </a:xfrm>
          <a:prstGeom prst="rect">
            <a:avLst/>
          </a:prstGeom>
          <a:noFill/>
          <a:ln>
            <a:noFill/>
          </a:ln>
        </p:spPr>
        <p:txBody>
          <a:bodyPr spcFirstLastPara="1" wrap="square" lIns="376200" tIns="188100" rIns="376200" bIns="188100" anchor="t" anchorCtr="0">
            <a:noAutofit/>
          </a:bodyPr>
          <a:lstStyle>
            <a:lvl1pPr marL="420487" lvl="0" indent="-210243" algn="l">
              <a:spcBef>
                <a:spcPts val="193"/>
              </a:spcBef>
              <a:spcAft>
                <a:spcPts val="0"/>
              </a:spcAft>
              <a:buClr>
                <a:schemeClr val="dk1"/>
              </a:buClr>
              <a:buSzPts val="1050"/>
              <a:buFont typeface="Arial"/>
              <a:buNone/>
              <a:defRPr sz="966"/>
            </a:lvl1pPr>
            <a:lvl2pPr marL="840974" lvl="1" indent="-210243" algn="l">
              <a:spcBef>
                <a:spcPts val="166"/>
              </a:spcBef>
              <a:spcAft>
                <a:spcPts val="0"/>
              </a:spcAft>
              <a:buClr>
                <a:schemeClr val="dk1"/>
              </a:buClr>
              <a:buSzPts val="900"/>
              <a:buFont typeface="Arial"/>
              <a:buNone/>
              <a:defRPr sz="828"/>
            </a:lvl2pPr>
            <a:lvl3pPr marL="1261461" lvl="2" indent="-210243" algn="l">
              <a:spcBef>
                <a:spcPts val="138"/>
              </a:spcBef>
              <a:spcAft>
                <a:spcPts val="0"/>
              </a:spcAft>
              <a:buClr>
                <a:schemeClr val="dk1"/>
              </a:buClr>
              <a:buSzPts val="750"/>
              <a:buFont typeface="Arial"/>
              <a:buNone/>
              <a:defRPr sz="690"/>
            </a:lvl3pPr>
            <a:lvl4pPr marL="1681947" lvl="3" indent="-210243" algn="l">
              <a:spcBef>
                <a:spcPts val="124"/>
              </a:spcBef>
              <a:spcAft>
                <a:spcPts val="0"/>
              </a:spcAft>
              <a:buClr>
                <a:schemeClr val="dk1"/>
              </a:buClr>
              <a:buSzPts val="675"/>
              <a:buFont typeface="Arial"/>
              <a:buNone/>
              <a:defRPr sz="621"/>
            </a:lvl4pPr>
            <a:lvl5pPr marL="2102434" lvl="4" indent="-210243" algn="l">
              <a:spcBef>
                <a:spcPts val="124"/>
              </a:spcBef>
              <a:spcAft>
                <a:spcPts val="0"/>
              </a:spcAft>
              <a:buClr>
                <a:schemeClr val="dk1"/>
              </a:buClr>
              <a:buSzPts val="675"/>
              <a:buFont typeface="Arial"/>
              <a:buNone/>
              <a:defRPr sz="621"/>
            </a:lvl5pPr>
            <a:lvl6pPr marL="2522921" lvl="5" indent="-210243" algn="l">
              <a:spcBef>
                <a:spcPts val="124"/>
              </a:spcBef>
              <a:spcAft>
                <a:spcPts val="0"/>
              </a:spcAft>
              <a:buClr>
                <a:schemeClr val="dk1"/>
              </a:buClr>
              <a:buSzPts val="675"/>
              <a:buFont typeface="Arial"/>
              <a:buNone/>
              <a:defRPr sz="621"/>
            </a:lvl6pPr>
            <a:lvl7pPr marL="2943408" lvl="6" indent="-210243" algn="l">
              <a:spcBef>
                <a:spcPts val="124"/>
              </a:spcBef>
              <a:spcAft>
                <a:spcPts val="0"/>
              </a:spcAft>
              <a:buClr>
                <a:schemeClr val="dk1"/>
              </a:buClr>
              <a:buSzPts val="675"/>
              <a:buFont typeface="Arial"/>
              <a:buNone/>
              <a:defRPr sz="621"/>
            </a:lvl7pPr>
            <a:lvl8pPr marL="3363895" lvl="7" indent="-210243" algn="l">
              <a:spcBef>
                <a:spcPts val="124"/>
              </a:spcBef>
              <a:spcAft>
                <a:spcPts val="0"/>
              </a:spcAft>
              <a:buClr>
                <a:schemeClr val="dk1"/>
              </a:buClr>
              <a:buSzPts val="675"/>
              <a:buFont typeface="Arial"/>
              <a:buNone/>
              <a:defRPr sz="621"/>
            </a:lvl8pPr>
            <a:lvl9pPr marL="3784382" lvl="8" indent="-210243" algn="l">
              <a:spcBef>
                <a:spcPts val="124"/>
              </a:spcBef>
              <a:spcAft>
                <a:spcPts val="0"/>
              </a:spcAft>
              <a:buClr>
                <a:schemeClr val="dk1"/>
              </a:buClr>
              <a:buSzPts val="675"/>
              <a:buFont typeface="Arial"/>
              <a:buNone/>
              <a:defRPr sz="621"/>
            </a:lvl9pPr>
          </a:lstStyle>
          <a:p>
            <a:endParaRPr/>
          </a:p>
        </p:txBody>
      </p:sp>
      <p:sp>
        <p:nvSpPr>
          <p:cNvPr id="71" name="Google Shape;71;p10"/>
          <p:cNvSpPr txBox="1">
            <a:spLocks noGrp="1"/>
          </p:cNvSpPr>
          <p:nvPr>
            <p:ph type="dt" idx="10"/>
          </p:nvPr>
        </p:nvSpPr>
        <p:spPr>
          <a:xfrm>
            <a:off x="1513323" y="38980817"/>
            <a:ext cx="7065093" cy="2972484"/>
          </a:xfrm>
          <a:prstGeom prst="rect">
            <a:avLst/>
          </a:prstGeom>
          <a:noFill/>
          <a:ln>
            <a:noFill/>
          </a:ln>
        </p:spPr>
        <p:txBody>
          <a:bodyPr spcFirstLastPara="1" wrap="square" lIns="376200" tIns="188100" rIns="376200" bIns="188100" anchor="t"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0"/>
          <p:cNvSpPr txBox="1">
            <a:spLocks noGrp="1"/>
          </p:cNvSpPr>
          <p:nvPr>
            <p:ph type="ftr" idx="11"/>
          </p:nvPr>
        </p:nvSpPr>
        <p:spPr>
          <a:xfrm>
            <a:off x="10343594" y="38980817"/>
            <a:ext cx="9588027" cy="2972484"/>
          </a:xfrm>
          <a:prstGeom prst="rect">
            <a:avLst/>
          </a:prstGeom>
          <a:noFill/>
          <a:ln>
            <a:noFill/>
          </a:ln>
        </p:spPr>
        <p:txBody>
          <a:bodyPr spcFirstLastPara="1" wrap="square" lIns="376200" tIns="188100" rIns="376200" bIns="1881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sldNum" idx="12"/>
          </p:nvPr>
        </p:nvSpPr>
        <p:spPr>
          <a:xfrm>
            <a:off x="21696799" y="38980817"/>
            <a:ext cx="7065093" cy="2972484"/>
          </a:xfrm>
          <a:prstGeom prst="rect">
            <a:avLst/>
          </a:prstGeom>
          <a:noFill/>
          <a:ln>
            <a:noFill/>
          </a:ln>
        </p:spPr>
        <p:txBody>
          <a:bodyPr spcFirstLastPara="1" wrap="square" lIns="376200" tIns="188100" rIns="376200" bIns="188100" anchor="t" anchorCtr="0">
            <a:noAutofit/>
          </a:bodyPr>
          <a:lstStyle>
            <a:lvl1pPr marL="0" marR="0" lvl="0" indent="0" algn="r">
              <a:spcBef>
                <a:spcPts val="0"/>
              </a:spcBef>
              <a:spcAft>
                <a:spcPts val="0"/>
              </a:spcAft>
              <a:buNone/>
              <a:defRPr sz="3932"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3932"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3932"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3932"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3932"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3932"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3932"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3932"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3932"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DDA9A9"/>
            </a:gs>
            <a:gs pos="50000">
              <a:srgbClr val="990000"/>
            </a:gs>
            <a:gs pos="100000">
              <a:srgbClr val="DDA9A9"/>
            </a:gs>
          </a:gsLst>
          <a:lin ang="54000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513323" y="1713306"/>
            <a:ext cx="27248567" cy="7133961"/>
          </a:xfrm>
          <a:prstGeom prst="rect">
            <a:avLst/>
          </a:prstGeom>
          <a:noFill/>
          <a:ln>
            <a:noFill/>
          </a:ln>
        </p:spPr>
        <p:txBody>
          <a:bodyPr spcFirstLastPara="1" wrap="square" lIns="376200" tIns="188100" rIns="376200" bIns="188100" anchor="ctr" anchorCtr="0">
            <a:noAutofit/>
          </a:bodyPr>
          <a:lstStyle>
            <a:lvl1pPr marR="0" lvl="0" algn="ctr" rtl="0">
              <a:spcBef>
                <a:spcPts val="0"/>
              </a:spcBef>
              <a:spcAft>
                <a:spcPts val="0"/>
              </a:spcAft>
              <a:buSzPts val="1400"/>
              <a:buNone/>
              <a:defRPr sz="13650" b="0" i="0" u="none" strike="noStrike" cap="none">
                <a:solidFill>
                  <a:schemeClr val="dk2"/>
                </a:solidFill>
                <a:latin typeface="Arial"/>
                <a:ea typeface="Arial"/>
                <a:cs typeface="Arial"/>
                <a:sym typeface="Arial"/>
              </a:defRPr>
            </a:lvl1pPr>
            <a:lvl2pPr marR="0" lvl="1" algn="ctr" rtl="0">
              <a:spcBef>
                <a:spcPts val="0"/>
              </a:spcBef>
              <a:spcAft>
                <a:spcPts val="0"/>
              </a:spcAft>
              <a:buSzPts val="1400"/>
              <a:buNone/>
              <a:defRPr sz="13650" b="0" i="0" u="none" strike="noStrike" cap="none">
                <a:solidFill>
                  <a:schemeClr val="dk2"/>
                </a:solidFill>
                <a:latin typeface="Arial"/>
                <a:ea typeface="Arial"/>
                <a:cs typeface="Arial"/>
                <a:sym typeface="Arial"/>
              </a:defRPr>
            </a:lvl2pPr>
            <a:lvl3pPr marR="0" lvl="2" algn="ctr" rtl="0">
              <a:spcBef>
                <a:spcPts val="0"/>
              </a:spcBef>
              <a:spcAft>
                <a:spcPts val="0"/>
              </a:spcAft>
              <a:buSzPts val="1400"/>
              <a:buNone/>
              <a:defRPr sz="13650" b="0" i="0" u="none" strike="noStrike" cap="none">
                <a:solidFill>
                  <a:schemeClr val="dk2"/>
                </a:solidFill>
                <a:latin typeface="Arial"/>
                <a:ea typeface="Arial"/>
                <a:cs typeface="Arial"/>
                <a:sym typeface="Arial"/>
              </a:defRPr>
            </a:lvl3pPr>
            <a:lvl4pPr marR="0" lvl="3" algn="ctr" rtl="0">
              <a:spcBef>
                <a:spcPts val="0"/>
              </a:spcBef>
              <a:spcAft>
                <a:spcPts val="0"/>
              </a:spcAft>
              <a:buSzPts val="1400"/>
              <a:buNone/>
              <a:defRPr sz="13650" b="0" i="0" u="none" strike="noStrike" cap="none">
                <a:solidFill>
                  <a:schemeClr val="dk2"/>
                </a:solidFill>
                <a:latin typeface="Arial"/>
                <a:ea typeface="Arial"/>
                <a:cs typeface="Arial"/>
                <a:sym typeface="Arial"/>
              </a:defRPr>
            </a:lvl4pPr>
            <a:lvl5pPr marR="0" lvl="4" algn="ctr" rtl="0">
              <a:spcBef>
                <a:spcPts val="0"/>
              </a:spcBef>
              <a:spcAft>
                <a:spcPts val="0"/>
              </a:spcAft>
              <a:buSzPts val="1400"/>
              <a:buNone/>
              <a:defRPr sz="13650" b="0" i="0" u="none" strike="noStrike" cap="none">
                <a:solidFill>
                  <a:schemeClr val="dk2"/>
                </a:solidFill>
                <a:latin typeface="Arial"/>
                <a:ea typeface="Arial"/>
                <a:cs typeface="Arial"/>
                <a:sym typeface="Arial"/>
              </a:defRPr>
            </a:lvl5pPr>
            <a:lvl6pPr marR="0" lvl="5" algn="ctr" rtl="0">
              <a:spcBef>
                <a:spcPts val="0"/>
              </a:spcBef>
              <a:spcAft>
                <a:spcPts val="0"/>
              </a:spcAft>
              <a:buSzPts val="1400"/>
              <a:buNone/>
              <a:defRPr sz="13650" b="0" i="0" u="none" strike="noStrike" cap="none">
                <a:solidFill>
                  <a:schemeClr val="dk2"/>
                </a:solidFill>
                <a:latin typeface="Arial"/>
                <a:ea typeface="Arial"/>
                <a:cs typeface="Arial"/>
                <a:sym typeface="Arial"/>
              </a:defRPr>
            </a:lvl6pPr>
            <a:lvl7pPr marR="0" lvl="6" algn="ctr" rtl="0">
              <a:spcBef>
                <a:spcPts val="0"/>
              </a:spcBef>
              <a:spcAft>
                <a:spcPts val="0"/>
              </a:spcAft>
              <a:buSzPts val="1400"/>
              <a:buNone/>
              <a:defRPr sz="13650" b="0" i="0" u="none" strike="noStrike" cap="none">
                <a:solidFill>
                  <a:schemeClr val="dk2"/>
                </a:solidFill>
                <a:latin typeface="Arial"/>
                <a:ea typeface="Arial"/>
                <a:cs typeface="Arial"/>
                <a:sym typeface="Arial"/>
              </a:defRPr>
            </a:lvl7pPr>
            <a:lvl8pPr marR="0" lvl="7" algn="ctr" rtl="0">
              <a:spcBef>
                <a:spcPts val="0"/>
              </a:spcBef>
              <a:spcAft>
                <a:spcPts val="0"/>
              </a:spcAft>
              <a:buSzPts val="1400"/>
              <a:buNone/>
              <a:defRPr sz="13650" b="0" i="0" u="none" strike="noStrike" cap="none">
                <a:solidFill>
                  <a:schemeClr val="dk2"/>
                </a:solidFill>
                <a:latin typeface="Arial"/>
                <a:ea typeface="Arial"/>
                <a:cs typeface="Arial"/>
                <a:sym typeface="Arial"/>
              </a:defRPr>
            </a:lvl8pPr>
            <a:lvl9pPr marR="0" lvl="8" algn="ctr" rtl="0">
              <a:spcBef>
                <a:spcPts val="0"/>
              </a:spcBef>
              <a:spcAft>
                <a:spcPts val="0"/>
              </a:spcAft>
              <a:buSzPts val="1400"/>
              <a:buNone/>
              <a:defRPr sz="13650" b="0" i="0" u="none" strike="noStrike" cap="none">
                <a:solidFill>
                  <a:schemeClr val="dk2"/>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1513323" y="9986720"/>
            <a:ext cx="27248567" cy="28250979"/>
          </a:xfrm>
          <a:prstGeom prst="rect">
            <a:avLst/>
          </a:prstGeom>
          <a:noFill/>
          <a:ln>
            <a:noFill/>
          </a:ln>
        </p:spPr>
        <p:txBody>
          <a:bodyPr spcFirstLastPara="1" wrap="square" lIns="376200" tIns="188100" rIns="376200" bIns="188100" anchor="t" anchorCtr="0">
            <a:noAutofit/>
          </a:bodyPr>
          <a:lstStyle>
            <a:lvl1pPr marL="457200" marR="0" lvl="0" indent="-857250" algn="l" rtl="0">
              <a:spcBef>
                <a:spcPts val="1980"/>
              </a:spcBef>
              <a:spcAft>
                <a:spcPts val="0"/>
              </a:spcAft>
              <a:buClr>
                <a:schemeClr val="dk1"/>
              </a:buClr>
              <a:buSzPts val="9900"/>
              <a:buFont typeface="Arial"/>
              <a:buChar char="•"/>
              <a:defRPr sz="9900" b="0" i="0" u="none" strike="noStrike" cap="none">
                <a:solidFill>
                  <a:schemeClr val="dk1"/>
                </a:solidFill>
                <a:latin typeface="Arial"/>
                <a:ea typeface="Arial"/>
                <a:cs typeface="Arial"/>
                <a:sym typeface="Arial"/>
              </a:defRPr>
            </a:lvl1pPr>
            <a:lvl2pPr marL="914400" marR="0" lvl="1" indent="-776287" algn="l" rtl="0">
              <a:spcBef>
                <a:spcPts val="1725"/>
              </a:spcBef>
              <a:spcAft>
                <a:spcPts val="0"/>
              </a:spcAft>
              <a:buClr>
                <a:schemeClr val="dk1"/>
              </a:buClr>
              <a:buSzPts val="8625"/>
              <a:buFont typeface="Arial"/>
              <a:buChar char="–"/>
              <a:defRPr sz="8625" b="0" i="0" u="none" strike="noStrike" cap="none">
                <a:solidFill>
                  <a:schemeClr val="dk1"/>
                </a:solidFill>
                <a:latin typeface="Arial"/>
                <a:ea typeface="Arial"/>
                <a:cs typeface="Arial"/>
                <a:sym typeface="Arial"/>
              </a:defRPr>
            </a:lvl2pPr>
            <a:lvl3pPr marL="1371600" marR="0" lvl="2" indent="-700087" algn="l" rtl="0">
              <a:spcBef>
                <a:spcPts val="1485"/>
              </a:spcBef>
              <a:spcAft>
                <a:spcPts val="0"/>
              </a:spcAft>
              <a:buClr>
                <a:schemeClr val="dk1"/>
              </a:buClr>
              <a:buSzPts val="7425"/>
              <a:buFont typeface="Arial"/>
              <a:buChar char="•"/>
              <a:defRPr sz="7425" b="0" i="0" u="none" strike="noStrike" cap="none">
                <a:solidFill>
                  <a:schemeClr val="dk1"/>
                </a:solidFill>
                <a:latin typeface="Arial"/>
                <a:ea typeface="Arial"/>
                <a:cs typeface="Arial"/>
                <a:sym typeface="Arial"/>
              </a:defRPr>
            </a:lvl3pPr>
            <a:lvl4pPr marL="1828800" marR="0" lvl="3" indent="-619125" algn="l" rtl="0">
              <a:spcBef>
                <a:spcPts val="1230"/>
              </a:spcBef>
              <a:spcAft>
                <a:spcPts val="0"/>
              </a:spcAft>
              <a:buClr>
                <a:schemeClr val="dk1"/>
              </a:buClr>
              <a:buSzPts val="6150"/>
              <a:buFont typeface="Arial"/>
              <a:buChar char="–"/>
              <a:defRPr sz="6150" b="0" i="0" u="none" strike="noStrike" cap="none">
                <a:solidFill>
                  <a:schemeClr val="dk1"/>
                </a:solidFill>
                <a:latin typeface="Arial"/>
                <a:ea typeface="Arial"/>
                <a:cs typeface="Arial"/>
                <a:sym typeface="Arial"/>
              </a:defRPr>
            </a:lvl4pPr>
            <a:lvl5pPr marL="2286000" marR="0" lvl="4" indent="-619125" algn="l" rtl="0">
              <a:spcBef>
                <a:spcPts val="1230"/>
              </a:spcBef>
              <a:spcAft>
                <a:spcPts val="0"/>
              </a:spcAft>
              <a:buClr>
                <a:schemeClr val="dk1"/>
              </a:buClr>
              <a:buSzPts val="6150"/>
              <a:buFont typeface="Arial"/>
              <a:buChar char="»"/>
              <a:defRPr sz="6150" b="0" i="0" u="none" strike="noStrike" cap="none">
                <a:solidFill>
                  <a:schemeClr val="dk1"/>
                </a:solidFill>
                <a:latin typeface="Arial"/>
                <a:ea typeface="Arial"/>
                <a:cs typeface="Arial"/>
                <a:sym typeface="Arial"/>
              </a:defRPr>
            </a:lvl5pPr>
            <a:lvl6pPr marL="2743200" marR="0" lvl="5" indent="-619125" algn="l" rtl="0">
              <a:spcBef>
                <a:spcPts val="1230"/>
              </a:spcBef>
              <a:spcAft>
                <a:spcPts val="0"/>
              </a:spcAft>
              <a:buClr>
                <a:schemeClr val="dk1"/>
              </a:buClr>
              <a:buSzPts val="6150"/>
              <a:buFont typeface="Arial"/>
              <a:buChar char="»"/>
              <a:defRPr sz="6150" b="0" i="0" u="none" strike="noStrike" cap="none">
                <a:solidFill>
                  <a:schemeClr val="dk1"/>
                </a:solidFill>
                <a:latin typeface="Arial"/>
                <a:ea typeface="Arial"/>
                <a:cs typeface="Arial"/>
                <a:sym typeface="Arial"/>
              </a:defRPr>
            </a:lvl6pPr>
            <a:lvl7pPr marL="3200400" marR="0" lvl="6" indent="-619125" algn="l" rtl="0">
              <a:spcBef>
                <a:spcPts val="1230"/>
              </a:spcBef>
              <a:spcAft>
                <a:spcPts val="0"/>
              </a:spcAft>
              <a:buClr>
                <a:schemeClr val="dk1"/>
              </a:buClr>
              <a:buSzPts val="6150"/>
              <a:buFont typeface="Arial"/>
              <a:buChar char="»"/>
              <a:defRPr sz="6150" b="0" i="0" u="none" strike="noStrike" cap="none">
                <a:solidFill>
                  <a:schemeClr val="dk1"/>
                </a:solidFill>
                <a:latin typeface="Arial"/>
                <a:ea typeface="Arial"/>
                <a:cs typeface="Arial"/>
                <a:sym typeface="Arial"/>
              </a:defRPr>
            </a:lvl7pPr>
            <a:lvl8pPr marL="3657600" marR="0" lvl="7" indent="-619125" algn="l" rtl="0">
              <a:spcBef>
                <a:spcPts val="1230"/>
              </a:spcBef>
              <a:spcAft>
                <a:spcPts val="0"/>
              </a:spcAft>
              <a:buClr>
                <a:schemeClr val="dk1"/>
              </a:buClr>
              <a:buSzPts val="6150"/>
              <a:buFont typeface="Arial"/>
              <a:buChar char="»"/>
              <a:defRPr sz="6150" b="0" i="0" u="none" strike="noStrike" cap="none">
                <a:solidFill>
                  <a:schemeClr val="dk1"/>
                </a:solidFill>
                <a:latin typeface="Arial"/>
                <a:ea typeface="Arial"/>
                <a:cs typeface="Arial"/>
                <a:sym typeface="Arial"/>
              </a:defRPr>
            </a:lvl8pPr>
            <a:lvl9pPr marL="4114800" marR="0" lvl="8" indent="-619125" algn="l" rtl="0">
              <a:spcBef>
                <a:spcPts val="1230"/>
              </a:spcBef>
              <a:spcAft>
                <a:spcPts val="0"/>
              </a:spcAft>
              <a:buClr>
                <a:schemeClr val="dk1"/>
              </a:buClr>
              <a:buSzPts val="6150"/>
              <a:buFont typeface="Arial"/>
              <a:buChar char="»"/>
              <a:defRPr sz="615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1513323" y="38980817"/>
            <a:ext cx="7065093" cy="2972484"/>
          </a:xfrm>
          <a:prstGeom prst="rect">
            <a:avLst/>
          </a:prstGeom>
          <a:noFill/>
          <a:ln>
            <a:noFill/>
          </a:ln>
        </p:spPr>
        <p:txBody>
          <a:bodyPr spcFirstLastPara="1" wrap="square" lIns="376200" tIns="188100" rIns="376200" bIns="188100" anchor="t" anchorCtr="0">
            <a:noAutofit/>
          </a:bodyPr>
          <a:lstStyle>
            <a:lvl1pPr marR="0" lvl="0" algn="l" rtl="0">
              <a:spcBef>
                <a:spcPts val="0"/>
              </a:spcBef>
              <a:spcAft>
                <a:spcPts val="0"/>
              </a:spcAft>
              <a:buSzPts val="1400"/>
              <a:buNone/>
              <a:defRPr sz="3932" b="0" i="0" u="none" strike="noStrike" cap="none">
                <a:solidFill>
                  <a:schemeClr val="dk1"/>
                </a:solidFill>
                <a:latin typeface="Arial"/>
                <a:ea typeface="Arial"/>
                <a:cs typeface="Arial"/>
                <a:sym typeface="Arial"/>
              </a:defRPr>
            </a:lvl1pPr>
            <a:lvl2pPr marR="0" lvl="1" algn="ctr" rtl="0">
              <a:spcBef>
                <a:spcPts val="0"/>
              </a:spcBef>
              <a:spcAft>
                <a:spcPts val="0"/>
              </a:spcAft>
              <a:buSzPts val="1400"/>
              <a:buNone/>
              <a:defRPr sz="3955" b="1" i="0" u="none" strike="noStrike" cap="none">
                <a:solidFill>
                  <a:srgbClr val="FF9900"/>
                </a:solidFill>
                <a:latin typeface="Arial"/>
                <a:ea typeface="Arial"/>
                <a:cs typeface="Arial"/>
                <a:sym typeface="Arial"/>
              </a:defRPr>
            </a:lvl2pPr>
            <a:lvl3pPr marR="0" lvl="2" algn="ctr" rtl="0">
              <a:spcBef>
                <a:spcPts val="0"/>
              </a:spcBef>
              <a:spcAft>
                <a:spcPts val="0"/>
              </a:spcAft>
              <a:buSzPts val="1400"/>
              <a:buNone/>
              <a:defRPr sz="3955" b="1" i="0" u="none" strike="noStrike" cap="none">
                <a:solidFill>
                  <a:srgbClr val="FF9900"/>
                </a:solidFill>
                <a:latin typeface="Arial"/>
                <a:ea typeface="Arial"/>
                <a:cs typeface="Arial"/>
                <a:sym typeface="Arial"/>
              </a:defRPr>
            </a:lvl3pPr>
            <a:lvl4pPr marR="0" lvl="3" algn="ctr" rtl="0">
              <a:spcBef>
                <a:spcPts val="0"/>
              </a:spcBef>
              <a:spcAft>
                <a:spcPts val="0"/>
              </a:spcAft>
              <a:buSzPts val="1400"/>
              <a:buNone/>
              <a:defRPr sz="3955" b="1" i="0" u="none" strike="noStrike" cap="none">
                <a:solidFill>
                  <a:srgbClr val="FF9900"/>
                </a:solidFill>
                <a:latin typeface="Arial"/>
                <a:ea typeface="Arial"/>
                <a:cs typeface="Arial"/>
                <a:sym typeface="Arial"/>
              </a:defRPr>
            </a:lvl4pPr>
            <a:lvl5pPr marR="0" lvl="4" algn="ctr" rtl="0">
              <a:spcBef>
                <a:spcPts val="0"/>
              </a:spcBef>
              <a:spcAft>
                <a:spcPts val="0"/>
              </a:spcAft>
              <a:buSzPts val="1400"/>
              <a:buNone/>
              <a:defRPr sz="3955" b="1" i="0" u="none" strike="noStrike" cap="none">
                <a:solidFill>
                  <a:srgbClr val="FF9900"/>
                </a:solidFill>
                <a:latin typeface="Arial"/>
                <a:ea typeface="Arial"/>
                <a:cs typeface="Arial"/>
                <a:sym typeface="Arial"/>
              </a:defRPr>
            </a:lvl5pPr>
            <a:lvl6pPr marR="0" lvl="5" algn="l" rtl="0">
              <a:spcBef>
                <a:spcPts val="0"/>
              </a:spcBef>
              <a:spcAft>
                <a:spcPts val="0"/>
              </a:spcAft>
              <a:buSzPts val="1400"/>
              <a:buNone/>
              <a:defRPr sz="3955" b="1" i="0" u="none" strike="noStrike" cap="none">
                <a:solidFill>
                  <a:srgbClr val="FF9900"/>
                </a:solidFill>
                <a:latin typeface="Arial"/>
                <a:ea typeface="Arial"/>
                <a:cs typeface="Arial"/>
                <a:sym typeface="Arial"/>
              </a:defRPr>
            </a:lvl6pPr>
            <a:lvl7pPr marR="0" lvl="6" algn="l" rtl="0">
              <a:spcBef>
                <a:spcPts val="0"/>
              </a:spcBef>
              <a:spcAft>
                <a:spcPts val="0"/>
              </a:spcAft>
              <a:buSzPts val="1400"/>
              <a:buNone/>
              <a:defRPr sz="3955" b="1" i="0" u="none" strike="noStrike" cap="none">
                <a:solidFill>
                  <a:srgbClr val="FF9900"/>
                </a:solidFill>
                <a:latin typeface="Arial"/>
                <a:ea typeface="Arial"/>
                <a:cs typeface="Arial"/>
                <a:sym typeface="Arial"/>
              </a:defRPr>
            </a:lvl7pPr>
            <a:lvl8pPr marR="0" lvl="7" algn="l" rtl="0">
              <a:spcBef>
                <a:spcPts val="0"/>
              </a:spcBef>
              <a:spcAft>
                <a:spcPts val="0"/>
              </a:spcAft>
              <a:buSzPts val="1400"/>
              <a:buNone/>
              <a:defRPr sz="3955" b="1" i="0" u="none" strike="noStrike" cap="none">
                <a:solidFill>
                  <a:srgbClr val="FF9900"/>
                </a:solidFill>
                <a:latin typeface="Arial"/>
                <a:ea typeface="Arial"/>
                <a:cs typeface="Arial"/>
                <a:sym typeface="Arial"/>
              </a:defRPr>
            </a:lvl8pPr>
            <a:lvl9pPr marR="0" lvl="8" algn="l" rtl="0">
              <a:spcBef>
                <a:spcPts val="0"/>
              </a:spcBef>
              <a:spcAft>
                <a:spcPts val="0"/>
              </a:spcAft>
              <a:buSzPts val="1400"/>
              <a:buNone/>
              <a:defRPr sz="3955" b="1" i="0" u="none" strike="noStrike" cap="none">
                <a:solidFill>
                  <a:srgbClr val="FF9900"/>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10343594" y="38980817"/>
            <a:ext cx="9588027" cy="2972484"/>
          </a:xfrm>
          <a:prstGeom prst="rect">
            <a:avLst/>
          </a:prstGeom>
          <a:noFill/>
          <a:ln>
            <a:noFill/>
          </a:ln>
        </p:spPr>
        <p:txBody>
          <a:bodyPr spcFirstLastPara="1" wrap="square" lIns="376200" tIns="188100" rIns="376200" bIns="188100" anchor="t" anchorCtr="0">
            <a:noAutofit/>
          </a:bodyPr>
          <a:lstStyle>
            <a:lvl1pPr marR="0" lvl="0" algn="ctr" rtl="0">
              <a:spcBef>
                <a:spcPts val="0"/>
              </a:spcBef>
              <a:spcAft>
                <a:spcPts val="0"/>
              </a:spcAft>
              <a:buSzPts val="1400"/>
              <a:buNone/>
              <a:defRPr sz="3932" b="0" i="0" u="none" strike="noStrike" cap="none">
                <a:solidFill>
                  <a:schemeClr val="dk1"/>
                </a:solidFill>
                <a:latin typeface="Arial"/>
                <a:ea typeface="Arial"/>
                <a:cs typeface="Arial"/>
                <a:sym typeface="Arial"/>
              </a:defRPr>
            </a:lvl1pPr>
            <a:lvl2pPr marR="0" lvl="1" algn="ctr" rtl="0">
              <a:spcBef>
                <a:spcPts val="0"/>
              </a:spcBef>
              <a:spcAft>
                <a:spcPts val="0"/>
              </a:spcAft>
              <a:buSzPts val="1400"/>
              <a:buNone/>
              <a:defRPr sz="3955" b="1" i="0" u="none" strike="noStrike" cap="none">
                <a:solidFill>
                  <a:srgbClr val="FF9900"/>
                </a:solidFill>
                <a:latin typeface="Arial"/>
                <a:ea typeface="Arial"/>
                <a:cs typeface="Arial"/>
                <a:sym typeface="Arial"/>
              </a:defRPr>
            </a:lvl2pPr>
            <a:lvl3pPr marR="0" lvl="2" algn="ctr" rtl="0">
              <a:spcBef>
                <a:spcPts val="0"/>
              </a:spcBef>
              <a:spcAft>
                <a:spcPts val="0"/>
              </a:spcAft>
              <a:buSzPts val="1400"/>
              <a:buNone/>
              <a:defRPr sz="3955" b="1" i="0" u="none" strike="noStrike" cap="none">
                <a:solidFill>
                  <a:srgbClr val="FF9900"/>
                </a:solidFill>
                <a:latin typeface="Arial"/>
                <a:ea typeface="Arial"/>
                <a:cs typeface="Arial"/>
                <a:sym typeface="Arial"/>
              </a:defRPr>
            </a:lvl3pPr>
            <a:lvl4pPr marR="0" lvl="3" algn="ctr" rtl="0">
              <a:spcBef>
                <a:spcPts val="0"/>
              </a:spcBef>
              <a:spcAft>
                <a:spcPts val="0"/>
              </a:spcAft>
              <a:buSzPts val="1400"/>
              <a:buNone/>
              <a:defRPr sz="3955" b="1" i="0" u="none" strike="noStrike" cap="none">
                <a:solidFill>
                  <a:srgbClr val="FF9900"/>
                </a:solidFill>
                <a:latin typeface="Arial"/>
                <a:ea typeface="Arial"/>
                <a:cs typeface="Arial"/>
                <a:sym typeface="Arial"/>
              </a:defRPr>
            </a:lvl4pPr>
            <a:lvl5pPr marR="0" lvl="4" algn="ctr" rtl="0">
              <a:spcBef>
                <a:spcPts val="0"/>
              </a:spcBef>
              <a:spcAft>
                <a:spcPts val="0"/>
              </a:spcAft>
              <a:buSzPts val="1400"/>
              <a:buNone/>
              <a:defRPr sz="3955" b="1" i="0" u="none" strike="noStrike" cap="none">
                <a:solidFill>
                  <a:srgbClr val="FF9900"/>
                </a:solidFill>
                <a:latin typeface="Arial"/>
                <a:ea typeface="Arial"/>
                <a:cs typeface="Arial"/>
                <a:sym typeface="Arial"/>
              </a:defRPr>
            </a:lvl5pPr>
            <a:lvl6pPr marR="0" lvl="5" algn="l" rtl="0">
              <a:spcBef>
                <a:spcPts val="0"/>
              </a:spcBef>
              <a:spcAft>
                <a:spcPts val="0"/>
              </a:spcAft>
              <a:buSzPts val="1400"/>
              <a:buNone/>
              <a:defRPr sz="3955" b="1" i="0" u="none" strike="noStrike" cap="none">
                <a:solidFill>
                  <a:srgbClr val="FF9900"/>
                </a:solidFill>
                <a:latin typeface="Arial"/>
                <a:ea typeface="Arial"/>
                <a:cs typeface="Arial"/>
                <a:sym typeface="Arial"/>
              </a:defRPr>
            </a:lvl6pPr>
            <a:lvl7pPr marR="0" lvl="6" algn="l" rtl="0">
              <a:spcBef>
                <a:spcPts val="0"/>
              </a:spcBef>
              <a:spcAft>
                <a:spcPts val="0"/>
              </a:spcAft>
              <a:buSzPts val="1400"/>
              <a:buNone/>
              <a:defRPr sz="3955" b="1" i="0" u="none" strike="noStrike" cap="none">
                <a:solidFill>
                  <a:srgbClr val="FF9900"/>
                </a:solidFill>
                <a:latin typeface="Arial"/>
                <a:ea typeface="Arial"/>
                <a:cs typeface="Arial"/>
                <a:sym typeface="Arial"/>
              </a:defRPr>
            </a:lvl7pPr>
            <a:lvl8pPr marR="0" lvl="7" algn="l" rtl="0">
              <a:spcBef>
                <a:spcPts val="0"/>
              </a:spcBef>
              <a:spcAft>
                <a:spcPts val="0"/>
              </a:spcAft>
              <a:buSzPts val="1400"/>
              <a:buNone/>
              <a:defRPr sz="3955" b="1" i="0" u="none" strike="noStrike" cap="none">
                <a:solidFill>
                  <a:srgbClr val="FF9900"/>
                </a:solidFill>
                <a:latin typeface="Arial"/>
                <a:ea typeface="Arial"/>
                <a:cs typeface="Arial"/>
                <a:sym typeface="Arial"/>
              </a:defRPr>
            </a:lvl8pPr>
            <a:lvl9pPr marR="0" lvl="8" algn="l" rtl="0">
              <a:spcBef>
                <a:spcPts val="0"/>
              </a:spcBef>
              <a:spcAft>
                <a:spcPts val="0"/>
              </a:spcAft>
              <a:buSzPts val="1400"/>
              <a:buNone/>
              <a:defRPr sz="3955" b="1" i="0" u="none" strike="noStrike" cap="none">
                <a:solidFill>
                  <a:srgbClr val="FF9900"/>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21696799" y="38980817"/>
            <a:ext cx="7065093" cy="2972484"/>
          </a:xfrm>
          <a:prstGeom prst="rect">
            <a:avLst/>
          </a:prstGeom>
          <a:noFill/>
          <a:ln>
            <a:noFill/>
          </a:ln>
        </p:spPr>
        <p:txBody>
          <a:bodyPr spcFirstLastPara="1" wrap="square" lIns="376200" tIns="188100" rIns="376200" bIns="188100" anchor="t" anchorCtr="0">
            <a:noAutofit/>
          </a:bodyPr>
          <a:lstStyle>
            <a:lvl1pPr marL="0" marR="0" lvl="0" indent="0" algn="r" rtl="0">
              <a:spcBef>
                <a:spcPts val="0"/>
              </a:spcBef>
              <a:spcAft>
                <a:spcPts val="0"/>
              </a:spcAft>
              <a:buNone/>
              <a:defRPr sz="3932"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3932"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3932"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3932"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3932"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3932"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3932"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3932"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3932"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pic>
        <p:nvPicPr>
          <p:cNvPr id="11" name="Google Shape;11;p1"/>
          <p:cNvPicPr preferRelativeResize="0"/>
          <p:nvPr/>
        </p:nvPicPr>
        <p:blipFill rotWithShape="1">
          <a:blip r:embed="rId14">
            <a:alphaModFix/>
          </a:blip>
          <a:srcRect/>
          <a:stretch/>
        </p:blipFill>
        <p:spPr>
          <a:xfrm rot="-5400000">
            <a:off x="-10581444" y="21511171"/>
            <a:ext cx="13921131" cy="3620878"/>
          </a:xfrm>
          <a:prstGeom prst="rect">
            <a:avLst/>
          </a:prstGeom>
          <a:noFill/>
          <a:ln>
            <a:noFill/>
          </a:ln>
        </p:spPr>
      </p:pic>
      <p:pic>
        <p:nvPicPr>
          <p:cNvPr id="12" name="Google Shape;12;p1"/>
          <p:cNvPicPr preferRelativeResize="0"/>
          <p:nvPr/>
        </p:nvPicPr>
        <p:blipFill rotWithShape="1">
          <a:blip r:embed="rId14">
            <a:alphaModFix/>
          </a:blip>
          <a:srcRect/>
          <a:stretch/>
        </p:blipFill>
        <p:spPr>
          <a:xfrm rot="5400000">
            <a:off x="26935526" y="21511171"/>
            <a:ext cx="13921131" cy="3620878"/>
          </a:xfrm>
          <a:prstGeom prst="rect">
            <a:avLst/>
          </a:prstGeom>
          <a:noFill/>
          <a:ln>
            <a:noFill/>
          </a:ln>
        </p:spPr>
      </p:pic>
      <p:pic>
        <p:nvPicPr>
          <p:cNvPr id="13" name="Google Shape;13;p1"/>
          <p:cNvPicPr preferRelativeResize="0"/>
          <p:nvPr/>
        </p:nvPicPr>
        <p:blipFill rotWithShape="1">
          <a:blip r:embed="rId15">
            <a:alphaModFix/>
          </a:blip>
          <a:srcRect/>
          <a:stretch/>
        </p:blipFill>
        <p:spPr>
          <a:xfrm>
            <a:off x="1343229" y="43299177"/>
            <a:ext cx="27588755" cy="1411930"/>
          </a:xfrm>
          <a:prstGeom prst="rect">
            <a:avLst/>
          </a:prstGeom>
          <a:noFill/>
          <a:ln>
            <a:noFill/>
          </a:ln>
        </p:spPr>
      </p:pic>
      <p:sp>
        <p:nvSpPr>
          <p:cNvPr id="14" name="Google Shape;14;p1"/>
          <p:cNvSpPr/>
          <p:nvPr/>
        </p:nvSpPr>
        <p:spPr>
          <a:xfrm>
            <a:off x="1343229" y="43856517"/>
            <a:ext cx="15137607" cy="1238535"/>
          </a:xfrm>
          <a:prstGeom prst="rect">
            <a:avLst/>
          </a:prstGeom>
          <a:noFill/>
          <a:ln>
            <a:noFill/>
          </a:ln>
        </p:spPr>
        <p:txBody>
          <a:bodyPr spcFirstLastPara="1" wrap="square" lIns="84084" tIns="42031" rIns="84084" bIns="42031" anchor="ctr" anchorCtr="0">
            <a:noAutofit/>
          </a:bodyPr>
          <a:lstStyle/>
          <a:p>
            <a:pPr marL="0" marR="0" lvl="0" indent="0" algn="l" rtl="0">
              <a:spcBef>
                <a:spcPts val="0"/>
              </a:spcBef>
              <a:spcAft>
                <a:spcPts val="0"/>
              </a:spcAft>
              <a:buNone/>
            </a:pPr>
            <a:r>
              <a:rPr lang="en-US" sz="4194" b="1" i="0" u="none" strike="noStrike" cap="none">
                <a:solidFill>
                  <a:srgbClr val="808080"/>
                </a:solidFill>
                <a:latin typeface="Arial"/>
                <a:ea typeface="Arial"/>
                <a:cs typeface="Arial"/>
                <a:sym typeface="Arial"/>
              </a:rPr>
              <a:t>Template ID: perceptualpewter  Size: 36x48</a:t>
            </a:r>
            <a:endParaRPr sz="1225"/>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18" Type="http://schemas.openxmlformats.org/officeDocument/2006/relationships/image" Target="../media/image18.svg"/><Relationship Id="rId26" Type="http://schemas.openxmlformats.org/officeDocument/2006/relationships/image" Target="../media/image26.svg"/><Relationship Id="rId3" Type="http://schemas.openxmlformats.org/officeDocument/2006/relationships/image" Target="../media/image3.png"/><Relationship Id="rId21" Type="http://schemas.openxmlformats.org/officeDocument/2006/relationships/image" Target="../media/image21.png"/><Relationship Id="rId7" Type="http://schemas.openxmlformats.org/officeDocument/2006/relationships/image" Target="../media/image7.png"/><Relationship Id="rId12" Type="http://schemas.openxmlformats.org/officeDocument/2006/relationships/image" Target="../media/image12.svg"/><Relationship Id="rId17" Type="http://schemas.openxmlformats.org/officeDocument/2006/relationships/image" Target="../media/image17.png"/><Relationship Id="rId25" Type="http://schemas.openxmlformats.org/officeDocument/2006/relationships/image" Target="../media/image25.png"/><Relationship Id="rId2" Type="http://schemas.openxmlformats.org/officeDocument/2006/relationships/notesSlide" Target="../notesSlides/notesSlide1.xml"/><Relationship Id="rId16" Type="http://schemas.openxmlformats.org/officeDocument/2006/relationships/image" Target="../media/image16.svg"/><Relationship Id="rId20" Type="http://schemas.openxmlformats.org/officeDocument/2006/relationships/image" Target="../media/image20.svg"/><Relationship Id="rId29"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6.svg"/><Relationship Id="rId11" Type="http://schemas.openxmlformats.org/officeDocument/2006/relationships/image" Target="../media/image11.png"/><Relationship Id="rId24" Type="http://schemas.openxmlformats.org/officeDocument/2006/relationships/image" Target="../media/image24.sv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svg"/><Relationship Id="rId10" Type="http://schemas.openxmlformats.org/officeDocument/2006/relationships/image" Target="../media/image10.svg"/><Relationship Id="rId19" Type="http://schemas.openxmlformats.org/officeDocument/2006/relationships/image" Target="../media/image19.png"/><Relationship Id="rId4" Type="http://schemas.openxmlformats.org/officeDocument/2006/relationships/image" Target="../media/image4.jpg"/><Relationship Id="rId9" Type="http://schemas.openxmlformats.org/officeDocument/2006/relationships/image" Target="../media/image9.png"/><Relationship Id="rId14" Type="http://schemas.openxmlformats.org/officeDocument/2006/relationships/image" Target="../media/image14.svg"/><Relationship Id="rId22" Type="http://schemas.openxmlformats.org/officeDocument/2006/relationships/image" Target="../media/image22.svg"/><Relationship Id="rId27" Type="http://schemas.openxmlformats.org/officeDocument/2006/relationships/image" Target="../media/image27.png"/><Relationship Id="rId30" Type="http://schemas.openxmlformats.org/officeDocument/2006/relationships/image" Target="../media/image30.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6"/>
        <p:cNvGrpSpPr/>
        <p:nvPr/>
      </p:nvGrpSpPr>
      <p:grpSpPr>
        <a:xfrm>
          <a:off x="0" y="0"/>
          <a:ext cx="0" cy="0"/>
          <a:chOff x="0" y="0"/>
          <a:chExt cx="0" cy="0"/>
        </a:xfrm>
      </p:grpSpPr>
      <p:sp>
        <p:nvSpPr>
          <p:cNvPr id="97" name="Google Shape;97;p14"/>
          <p:cNvSpPr>
            <a:spLocks noGrp="1"/>
          </p:cNvSpPr>
          <p:nvPr>
            <p:ph type="title"/>
          </p:nvPr>
        </p:nvSpPr>
        <p:spPr>
          <a:xfrm>
            <a:off x="473050" y="701829"/>
            <a:ext cx="29329112" cy="4295390"/>
          </a:xfrm>
          <a:prstGeom prst="roundRect">
            <a:avLst>
              <a:gd name="adj" fmla="val 6990"/>
            </a:avLst>
          </a:prstGeom>
          <a:solidFill>
            <a:srgbClr val="2D3C50"/>
          </a:solidFill>
          <a:ln>
            <a:noFill/>
          </a:ln>
        </p:spPr>
        <p:txBody>
          <a:bodyPr spcFirstLastPara="1" wrap="square" lIns="345993" tIns="172996" rIns="345993" bIns="172996" anchor="ctr" anchorCtr="0">
            <a:noAutofit/>
          </a:bodyPr>
          <a:lstStyle/>
          <a:p>
            <a:r>
              <a:rPr lang="en-US" sz="2759" i="1" dirty="0"/>
              <a:t> </a:t>
            </a:r>
            <a:endParaRPr sz="2759" i="1" dirty="0"/>
          </a:p>
        </p:txBody>
      </p:sp>
      <p:sp>
        <p:nvSpPr>
          <p:cNvPr id="98" name="Google Shape;98;p14"/>
          <p:cNvSpPr txBox="1"/>
          <p:nvPr/>
        </p:nvSpPr>
        <p:spPr>
          <a:xfrm>
            <a:off x="4229722" y="1215875"/>
            <a:ext cx="22717998" cy="2026294"/>
          </a:xfrm>
          <a:prstGeom prst="rect">
            <a:avLst/>
          </a:prstGeom>
          <a:noFill/>
          <a:ln>
            <a:noFill/>
          </a:ln>
        </p:spPr>
        <p:txBody>
          <a:bodyPr spcFirstLastPara="1" wrap="square" lIns="0" tIns="0" rIns="0" bIns="0" anchor="t" anchorCtr="0">
            <a:noAutofit/>
          </a:bodyPr>
          <a:lstStyle/>
          <a:p>
            <a:pPr algn="ctr">
              <a:spcBef>
                <a:spcPts val="1177"/>
              </a:spcBef>
            </a:pPr>
            <a:r>
              <a:rPr lang="en-US" sz="5886" b="1" dirty="0" err="1">
                <a:solidFill>
                  <a:schemeClr val="lt1"/>
                </a:solidFill>
                <a:latin typeface="Nunito"/>
                <a:ea typeface="Nunito"/>
                <a:cs typeface="Nunito"/>
                <a:sym typeface="Nunito"/>
              </a:rPr>
              <a:t>Mapeando</a:t>
            </a:r>
            <a:r>
              <a:rPr lang="en-US" sz="5886" b="1" dirty="0">
                <a:solidFill>
                  <a:schemeClr val="lt1"/>
                </a:solidFill>
                <a:latin typeface="Nunito"/>
                <a:ea typeface="Nunito"/>
                <a:cs typeface="Nunito"/>
                <a:sym typeface="Nunito"/>
              </a:rPr>
              <a:t> </a:t>
            </a:r>
            <a:r>
              <a:rPr lang="en-US" sz="5886" b="1" dirty="0" err="1">
                <a:solidFill>
                  <a:schemeClr val="lt1"/>
                </a:solidFill>
                <a:latin typeface="Nunito"/>
                <a:ea typeface="Nunito"/>
                <a:cs typeface="Nunito"/>
                <a:sym typeface="Nunito"/>
              </a:rPr>
              <a:t>el</a:t>
            </a:r>
            <a:r>
              <a:rPr lang="en-US" sz="5886" b="1" dirty="0">
                <a:solidFill>
                  <a:schemeClr val="lt1"/>
                </a:solidFill>
                <a:latin typeface="Nunito"/>
                <a:ea typeface="Nunito"/>
                <a:cs typeface="Nunito"/>
                <a:sym typeface="Nunito"/>
              </a:rPr>
              <a:t> </a:t>
            </a:r>
            <a:r>
              <a:rPr lang="en-US" sz="5886" b="1" dirty="0" err="1">
                <a:solidFill>
                  <a:schemeClr val="lt1"/>
                </a:solidFill>
                <a:latin typeface="Nunito"/>
                <a:ea typeface="Nunito"/>
                <a:cs typeface="Nunito"/>
                <a:sym typeface="Nunito"/>
              </a:rPr>
              <a:t>comportamiento</a:t>
            </a:r>
            <a:r>
              <a:rPr lang="en-US" sz="5886" b="1" dirty="0">
                <a:solidFill>
                  <a:schemeClr val="lt1"/>
                </a:solidFill>
                <a:latin typeface="Nunito"/>
                <a:ea typeface="Nunito"/>
                <a:cs typeface="Nunito"/>
                <a:sym typeface="Nunito"/>
              </a:rPr>
              <a:t> </a:t>
            </a:r>
            <a:r>
              <a:rPr lang="en-US" sz="5886" b="1" dirty="0" err="1">
                <a:solidFill>
                  <a:schemeClr val="lt1"/>
                </a:solidFill>
                <a:latin typeface="Nunito"/>
                <a:ea typeface="Nunito"/>
                <a:cs typeface="Nunito"/>
                <a:sym typeface="Nunito"/>
              </a:rPr>
              <a:t>económico</a:t>
            </a:r>
            <a:r>
              <a:rPr lang="en-US" sz="5886" b="1" dirty="0">
                <a:solidFill>
                  <a:schemeClr val="lt1"/>
                </a:solidFill>
                <a:latin typeface="Nunito"/>
                <a:ea typeface="Nunito"/>
                <a:cs typeface="Nunito"/>
                <a:sym typeface="Nunito"/>
              </a:rPr>
              <a:t>: Redes de umbral </a:t>
            </a:r>
            <a:r>
              <a:rPr lang="en-US" sz="5886" b="1" dirty="0" err="1">
                <a:solidFill>
                  <a:schemeClr val="lt1"/>
                </a:solidFill>
                <a:latin typeface="Nunito"/>
                <a:ea typeface="Nunito"/>
                <a:cs typeface="Nunito"/>
                <a:sym typeface="Nunito"/>
              </a:rPr>
              <a:t>geográfico</a:t>
            </a:r>
            <a:r>
              <a:rPr lang="en-US" sz="5886" b="1" dirty="0">
                <a:solidFill>
                  <a:schemeClr val="lt1"/>
                </a:solidFill>
                <a:latin typeface="Nunito"/>
                <a:ea typeface="Nunito"/>
                <a:cs typeface="Nunito"/>
                <a:sym typeface="Nunito"/>
              </a:rPr>
              <a:t> y </a:t>
            </a:r>
            <a:r>
              <a:rPr lang="en-US" sz="5886" b="1" dirty="0" err="1">
                <a:solidFill>
                  <a:schemeClr val="lt1"/>
                </a:solidFill>
                <a:latin typeface="Nunito"/>
                <a:ea typeface="Nunito"/>
                <a:cs typeface="Nunito"/>
                <a:sym typeface="Nunito"/>
              </a:rPr>
              <a:t>el</a:t>
            </a:r>
            <a:r>
              <a:rPr lang="en-US" sz="5886" b="1" dirty="0">
                <a:solidFill>
                  <a:schemeClr val="lt1"/>
                </a:solidFill>
                <a:latin typeface="Nunito"/>
                <a:ea typeface="Nunito"/>
                <a:cs typeface="Nunito"/>
                <a:sym typeface="Nunito"/>
              </a:rPr>
              <a:t> </a:t>
            </a:r>
            <a:r>
              <a:rPr lang="en-US" sz="5886" b="1" dirty="0" err="1">
                <a:solidFill>
                  <a:schemeClr val="lt1"/>
                </a:solidFill>
                <a:latin typeface="Nunito"/>
                <a:ea typeface="Nunito"/>
                <a:cs typeface="Nunito"/>
                <a:sym typeface="Nunito"/>
              </a:rPr>
              <a:t>modelo</a:t>
            </a:r>
            <a:r>
              <a:rPr lang="en-US" sz="5886" b="1" dirty="0">
                <a:solidFill>
                  <a:schemeClr val="lt1"/>
                </a:solidFill>
                <a:latin typeface="Nunito"/>
                <a:ea typeface="Nunito"/>
                <a:cs typeface="Nunito"/>
                <a:sym typeface="Nunito"/>
              </a:rPr>
              <a:t> de Yard-Sale</a:t>
            </a:r>
            <a:endParaRPr sz="1225" dirty="0"/>
          </a:p>
        </p:txBody>
      </p:sp>
      <p:grpSp>
        <p:nvGrpSpPr>
          <p:cNvPr id="7" name="Group 6">
            <a:extLst>
              <a:ext uri="{FF2B5EF4-FFF2-40B4-BE49-F238E27FC236}">
                <a16:creationId xmlns:a16="http://schemas.microsoft.com/office/drawing/2014/main" id="{69A839F8-CC2E-4831-8A3C-A8A638446A5A}"/>
              </a:ext>
            </a:extLst>
          </p:cNvPr>
          <p:cNvGrpSpPr/>
          <p:nvPr/>
        </p:nvGrpSpPr>
        <p:grpSpPr>
          <a:xfrm>
            <a:off x="729925" y="9761591"/>
            <a:ext cx="13847168" cy="10394380"/>
            <a:chOff x="799867" y="10324800"/>
            <a:chExt cx="13847168" cy="10394380"/>
          </a:xfrm>
        </p:grpSpPr>
        <p:sp>
          <p:nvSpPr>
            <p:cNvPr id="3" name="Rectangle: Rounded Corners 2">
              <a:extLst>
                <a:ext uri="{FF2B5EF4-FFF2-40B4-BE49-F238E27FC236}">
                  <a16:creationId xmlns:a16="http://schemas.microsoft.com/office/drawing/2014/main" id="{11EEEDE5-F388-42C5-B7C0-EA111CD7FDD1}"/>
                </a:ext>
              </a:extLst>
            </p:cNvPr>
            <p:cNvSpPr/>
            <p:nvPr/>
          </p:nvSpPr>
          <p:spPr>
            <a:xfrm>
              <a:off x="799867" y="10324800"/>
              <a:ext cx="13847168" cy="10394380"/>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25"/>
            </a:p>
          </p:txBody>
        </p:sp>
        <p:sp>
          <p:nvSpPr>
            <p:cNvPr id="100" name="Google Shape;100;p14"/>
            <p:cNvSpPr/>
            <p:nvPr/>
          </p:nvSpPr>
          <p:spPr>
            <a:xfrm>
              <a:off x="799867" y="10324800"/>
              <a:ext cx="13847168" cy="840978"/>
            </a:xfrm>
            <a:prstGeom prst="rect">
              <a:avLst/>
            </a:prstGeom>
            <a:solidFill>
              <a:srgbClr val="D0232A"/>
            </a:solidFill>
            <a:ln w="38100">
              <a:solidFill>
                <a:schemeClr val="bg1"/>
              </a:solidFill>
            </a:ln>
          </p:spPr>
          <p:txBody>
            <a:bodyPr spcFirstLastPara="1" wrap="square" lIns="94592" tIns="47296" rIns="94592" bIns="47296" anchor="ctr" anchorCtr="0">
              <a:noAutofit/>
            </a:bodyPr>
            <a:lstStyle/>
            <a:p>
              <a:pPr algn="ctr"/>
              <a:r>
                <a:rPr lang="en-US" sz="4600" b="1" dirty="0" err="1">
                  <a:solidFill>
                    <a:schemeClr val="lt1"/>
                  </a:solidFill>
                  <a:latin typeface="Nunito"/>
                  <a:ea typeface="Nunito"/>
                  <a:cs typeface="Nunito"/>
                  <a:sym typeface="Nunito"/>
                </a:rPr>
                <a:t>Modelo</a:t>
              </a:r>
              <a:r>
                <a:rPr lang="en-US" sz="4600" b="1" dirty="0">
                  <a:solidFill>
                    <a:schemeClr val="lt1"/>
                  </a:solidFill>
                  <a:latin typeface="Nunito"/>
                  <a:ea typeface="Nunito"/>
                  <a:cs typeface="Nunito"/>
                  <a:sym typeface="Nunito"/>
                </a:rPr>
                <a:t> de Yard-Sale</a:t>
              </a:r>
              <a:endParaRPr sz="4600" dirty="0"/>
            </a:p>
          </p:txBody>
        </p:sp>
      </p:grpSp>
      <p:sp>
        <p:nvSpPr>
          <p:cNvPr id="99" name="Google Shape;99;p14"/>
          <p:cNvSpPr txBox="1"/>
          <p:nvPr/>
        </p:nvSpPr>
        <p:spPr>
          <a:xfrm>
            <a:off x="2522934" y="3342210"/>
            <a:ext cx="25229344" cy="1079398"/>
          </a:xfrm>
          <a:prstGeom prst="rect">
            <a:avLst/>
          </a:prstGeom>
          <a:noFill/>
          <a:ln>
            <a:noFill/>
          </a:ln>
        </p:spPr>
        <p:txBody>
          <a:bodyPr spcFirstLastPara="1" wrap="square" lIns="0" tIns="0" rIns="0" bIns="0" anchor="t" anchorCtr="0">
            <a:spAutoFit/>
          </a:bodyPr>
          <a:lstStyle/>
          <a:p>
            <a:pPr algn="ctr">
              <a:lnSpc>
                <a:spcPct val="80000"/>
              </a:lnSpc>
            </a:pPr>
            <a:r>
              <a:rPr lang="en-US" sz="3863" u="sng" dirty="0">
                <a:solidFill>
                  <a:schemeClr val="lt1"/>
                </a:solidFill>
                <a:latin typeface="Open Sans"/>
                <a:ea typeface="Open Sans"/>
                <a:cs typeface="Open Sans"/>
                <a:sym typeface="Open Sans"/>
              </a:rPr>
              <a:t>L. Giordano</a:t>
            </a:r>
            <a:r>
              <a:rPr lang="en-US" sz="3863" baseline="30000" dirty="0">
                <a:solidFill>
                  <a:schemeClr val="lt1"/>
                </a:solidFill>
                <a:latin typeface="Open Sans"/>
                <a:ea typeface="Open Sans"/>
                <a:cs typeface="Open Sans"/>
                <a:sym typeface="Open Sans"/>
              </a:rPr>
              <a:t>1,2</a:t>
            </a:r>
            <a:r>
              <a:rPr lang="en-US" sz="3863" dirty="0">
                <a:solidFill>
                  <a:schemeClr val="lt1"/>
                </a:solidFill>
                <a:latin typeface="Open Sans"/>
                <a:ea typeface="Open Sans"/>
                <a:cs typeface="Open Sans"/>
                <a:sym typeface="Open Sans"/>
              </a:rPr>
              <a:t>, M. F. Laguna</a:t>
            </a:r>
            <a:r>
              <a:rPr lang="en-US" sz="3863" baseline="30000" dirty="0">
                <a:solidFill>
                  <a:schemeClr val="lt1"/>
                </a:solidFill>
                <a:latin typeface="Open Sans"/>
                <a:ea typeface="Open Sans"/>
                <a:cs typeface="Open Sans"/>
                <a:sym typeface="Open Sans"/>
              </a:rPr>
              <a:t>2</a:t>
            </a:r>
            <a:r>
              <a:rPr lang="en-US" sz="3863" dirty="0">
                <a:solidFill>
                  <a:schemeClr val="lt1"/>
                </a:solidFill>
                <a:latin typeface="Open Sans"/>
                <a:ea typeface="Open Sans"/>
                <a:cs typeface="Open Sans"/>
                <a:sym typeface="Open Sans"/>
              </a:rPr>
              <a:t>, I. Cortés</a:t>
            </a:r>
            <a:r>
              <a:rPr lang="en-US" sz="3863" baseline="30000" dirty="0">
                <a:solidFill>
                  <a:schemeClr val="lt1"/>
                </a:solidFill>
                <a:latin typeface="Open Sans"/>
                <a:ea typeface="Open Sans"/>
                <a:cs typeface="Open Sans"/>
                <a:sym typeface="Open Sans"/>
              </a:rPr>
              <a:t>3</a:t>
            </a:r>
            <a:endParaRPr sz="3863" baseline="30000" dirty="0">
              <a:solidFill>
                <a:schemeClr val="lt1"/>
              </a:solidFill>
              <a:latin typeface="Open Sans"/>
              <a:ea typeface="Open Sans"/>
              <a:cs typeface="Open Sans"/>
              <a:sym typeface="Open Sans"/>
            </a:endParaRPr>
          </a:p>
          <a:p>
            <a:pPr algn="ctr">
              <a:lnSpc>
                <a:spcPct val="80000"/>
              </a:lnSpc>
            </a:pPr>
            <a:endParaRPr sz="2943" baseline="30000" dirty="0">
              <a:solidFill>
                <a:schemeClr val="lt1"/>
              </a:solidFill>
              <a:latin typeface="Open Sans"/>
              <a:ea typeface="Open Sans"/>
              <a:cs typeface="Open Sans"/>
              <a:sym typeface="Open Sans"/>
            </a:endParaRPr>
          </a:p>
          <a:p>
            <a:pPr algn="ctr">
              <a:lnSpc>
                <a:spcPct val="80000"/>
              </a:lnSpc>
            </a:pPr>
            <a:r>
              <a:rPr lang="en-US" sz="2943" baseline="30000" dirty="0">
                <a:solidFill>
                  <a:schemeClr val="lt1"/>
                </a:solidFill>
                <a:latin typeface="Open Sans"/>
                <a:ea typeface="Open Sans"/>
                <a:cs typeface="Open Sans"/>
                <a:sym typeface="Open Sans"/>
              </a:rPr>
              <a:t>1 </a:t>
            </a:r>
            <a:r>
              <a:rPr lang="en-US" sz="2943" dirty="0">
                <a:solidFill>
                  <a:schemeClr val="lt1"/>
                </a:solidFill>
                <a:latin typeface="Open Sans"/>
                <a:ea typeface="Open Sans"/>
                <a:cs typeface="Open Sans"/>
                <a:sym typeface="Open Sans"/>
              </a:rPr>
              <a:t>Instituto </a:t>
            </a:r>
            <a:r>
              <a:rPr lang="en-US" sz="2943" dirty="0" err="1">
                <a:solidFill>
                  <a:schemeClr val="lt1"/>
                </a:solidFill>
                <a:latin typeface="Open Sans"/>
                <a:ea typeface="Open Sans"/>
                <a:cs typeface="Open Sans"/>
                <a:sym typeface="Open Sans"/>
              </a:rPr>
              <a:t>Balseiro</a:t>
            </a:r>
            <a:r>
              <a:rPr lang="en-US" sz="2943" dirty="0">
                <a:solidFill>
                  <a:schemeClr val="lt1"/>
                </a:solidFill>
                <a:latin typeface="Open Sans"/>
                <a:ea typeface="Open Sans"/>
                <a:cs typeface="Open Sans"/>
                <a:sym typeface="Open Sans"/>
              </a:rPr>
              <a:t>	</a:t>
            </a:r>
            <a:r>
              <a:rPr lang="en-US" sz="2943" baseline="30000" dirty="0">
                <a:solidFill>
                  <a:schemeClr val="lt1"/>
                </a:solidFill>
                <a:latin typeface="Open Sans"/>
                <a:ea typeface="Open Sans"/>
                <a:cs typeface="Open Sans"/>
                <a:sym typeface="Open Sans"/>
              </a:rPr>
              <a:t> 2 </a:t>
            </a:r>
            <a:r>
              <a:rPr lang="en-US" sz="2943" dirty="0">
                <a:solidFill>
                  <a:schemeClr val="lt1"/>
                </a:solidFill>
                <a:latin typeface="Open Sans"/>
                <a:ea typeface="Open Sans"/>
                <a:cs typeface="Open Sans"/>
                <a:sym typeface="Open Sans"/>
              </a:rPr>
              <a:t>CONICET - Centro </a:t>
            </a:r>
            <a:r>
              <a:rPr lang="en-US" sz="2943" dirty="0" err="1">
                <a:solidFill>
                  <a:schemeClr val="lt1"/>
                </a:solidFill>
                <a:latin typeface="Open Sans"/>
                <a:ea typeface="Open Sans"/>
                <a:cs typeface="Open Sans"/>
                <a:sym typeface="Open Sans"/>
              </a:rPr>
              <a:t>Atómico</a:t>
            </a:r>
            <a:r>
              <a:rPr lang="en-US" sz="2943" dirty="0">
                <a:solidFill>
                  <a:schemeClr val="lt1"/>
                </a:solidFill>
                <a:latin typeface="Open Sans"/>
                <a:ea typeface="Open Sans"/>
                <a:cs typeface="Open Sans"/>
                <a:sym typeface="Open Sans"/>
              </a:rPr>
              <a:t> </a:t>
            </a:r>
            <a:r>
              <a:rPr lang="en-US" sz="2943" dirty="0" err="1">
                <a:solidFill>
                  <a:schemeClr val="lt1"/>
                </a:solidFill>
                <a:latin typeface="Open Sans"/>
                <a:ea typeface="Open Sans"/>
                <a:cs typeface="Open Sans"/>
                <a:sym typeface="Open Sans"/>
              </a:rPr>
              <a:t>Bariloche</a:t>
            </a:r>
            <a:r>
              <a:rPr lang="en-US" sz="2943" dirty="0">
                <a:solidFill>
                  <a:schemeClr val="lt1"/>
                </a:solidFill>
                <a:latin typeface="Open Sans"/>
                <a:ea typeface="Open Sans"/>
                <a:cs typeface="Open Sans"/>
                <a:sym typeface="Open Sans"/>
              </a:rPr>
              <a:t> </a:t>
            </a:r>
            <a:r>
              <a:rPr lang="en-US" sz="2943" baseline="30000" dirty="0">
                <a:solidFill>
                  <a:schemeClr val="lt1"/>
                </a:solidFill>
                <a:latin typeface="Open Sans"/>
                <a:ea typeface="Open Sans"/>
                <a:cs typeface="Open Sans"/>
                <a:sym typeface="Open Sans"/>
              </a:rPr>
              <a:t> 3 </a:t>
            </a:r>
            <a:r>
              <a:rPr lang="en-US" sz="2943" dirty="0">
                <a:solidFill>
                  <a:schemeClr val="lt1"/>
                </a:solidFill>
                <a:latin typeface="Open Sans"/>
                <a:ea typeface="Open Sans"/>
                <a:cs typeface="Open Sans"/>
                <a:sym typeface="Open Sans"/>
              </a:rPr>
              <a:t>Centro </a:t>
            </a:r>
            <a:r>
              <a:rPr lang="en-US" sz="2943" dirty="0" err="1">
                <a:solidFill>
                  <a:schemeClr val="lt1"/>
                </a:solidFill>
                <a:latin typeface="Open Sans"/>
                <a:ea typeface="Open Sans"/>
                <a:cs typeface="Open Sans"/>
                <a:sym typeface="Open Sans"/>
              </a:rPr>
              <a:t>Atómico</a:t>
            </a:r>
            <a:r>
              <a:rPr lang="en-US" sz="2943" dirty="0">
                <a:solidFill>
                  <a:schemeClr val="lt1"/>
                </a:solidFill>
                <a:latin typeface="Open Sans"/>
                <a:ea typeface="Open Sans"/>
                <a:cs typeface="Open Sans"/>
                <a:sym typeface="Open Sans"/>
              </a:rPr>
              <a:t> </a:t>
            </a:r>
            <a:r>
              <a:rPr lang="en-US" sz="2943" dirty="0" err="1">
                <a:solidFill>
                  <a:schemeClr val="lt1"/>
                </a:solidFill>
                <a:latin typeface="Open Sans"/>
                <a:ea typeface="Open Sans"/>
                <a:cs typeface="Open Sans"/>
                <a:sym typeface="Open Sans"/>
              </a:rPr>
              <a:t>Bariloche</a:t>
            </a:r>
            <a:endParaRPr sz="368" baseline="30000" dirty="0"/>
          </a:p>
        </p:txBody>
      </p:sp>
      <p:pic>
        <p:nvPicPr>
          <p:cNvPr id="110" name="Google Shape;110;p14"/>
          <p:cNvPicPr preferRelativeResize="0"/>
          <p:nvPr/>
        </p:nvPicPr>
        <p:blipFill rotWithShape="1">
          <a:blip r:embed="rId3">
            <a:alphaModFix/>
          </a:blip>
          <a:srcRect/>
          <a:stretch/>
        </p:blipFill>
        <p:spPr>
          <a:xfrm>
            <a:off x="26654507" y="1543222"/>
            <a:ext cx="2890781" cy="2612606"/>
          </a:xfrm>
          <a:prstGeom prst="rect">
            <a:avLst/>
          </a:prstGeom>
          <a:noFill/>
          <a:ln>
            <a:noFill/>
          </a:ln>
          <a:effectLst>
            <a:outerShdw blurRad="50800" dist="38100" dir="2700000" algn="tl" rotWithShape="0">
              <a:srgbClr val="000000">
                <a:alpha val="40000"/>
              </a:srgbClr>
            </a:outerShdw>
          </a:effectLst>
        </p:spPr>
      </p:pic>
      <p:pic>
        <p:nvPicPr>
          <p:cNvPr id="111" name="Google Shape;111;p14" descr="Logo-Conicet.jpg"/>
          <p:cNvPicPr preferRelativeResize="0"/>
          <p:nvPr/>
        </p:nvPicPr>
        <p:blipFill rotWithShape="1">
          <a:blip r:embed="rId4">
            <a:alphaModFix/>
          </a:blip>
          <a:srcRect/>
          <a:stretch/>
        </p:blipFill>
        <p:spPr>
          <a:xfrm>
            <a:off x="800005" y="1836374"/>
            <a:ext cx="3595482" cy="2026294"/>
          </a:xfrm>
          <a:prstGeom prst="rect">
            <a:avLst/>
          </a:prstGeom>
          <a:noFill/>
          <a:ln>
            <a:noFill/>
          </a:ln>
        </p:spPr>
      </p:pic>
      <p:sp>
        <p:nvSpPr>
          <p:cNvPr id="112" name="Google Shape;112;p14"/>
          <p:cNvSpPr/>
          <p:nvPr/>
        </p:nvSpPr>
        <p:spPr>
          <a:xfrm>
            <a:off x="472912" y="5834043"/>
            <a:ext cx="29329112" cy="3573881"/>
          </a:xfrm>
          <a:prstGeom prst="roundRect">
            <a:avLst>
              <a:gd name="adj" fmla="val 16667"/>
            </a:avLst>
          </a:prstGeom>
          <a:noFill/>
          <a:ln w="38100" cap="flat" cmpd="sng">
            <a:solidFill>
              <a:schemeClr val="dk1"/>
            </a:solidFill>
            <a:prstDash val="solid"/>
            <a:round/>
            <a:headEnd type="none" w="sm" len="sm"/>
            <a:tailEnd type="none" w="sm" len="sm"/>
          </a:ln>
        </p:spPr>
        <p:txBody>
          <a:bodyPr spcFirstLastPara="1" wrap="square" lIns="84084" tIns="84084" rIns="84084" bIns="84084" anchor="ctr" anchorCtr="0">
            <a:noAutofit/>
          </a:bodyPr>
          <a:lstStyle/>
          <a:p>
            <a:pPr algn="ctr"/>
            <a:endParaRPr sz="1225"/>
          </a:p>
        </p:txBody>
      </p:sp>
      <p:grpSp>
        <p:nvGrpSpPr>
          <p:cNvPr id="53" name="Group 52">
            <a:extLst>
              <a:ext uri="{FF2B5EF4-FFF2-40B4-BE49-F238E27FC236}">
                <a16:creationId xmlns:a16="http://schemas.microsoft.com/office/drawing/2014/main" id="{EABA0EEE-8A6F-42BC-A619-4DF954476F8C}"/>
              </a:ext>
            </a:extLst>
          </p:cNvPr>
          <p:cNvGrpSpPr/>
          <p:nvPr/>
        </p:nvGrpSpPr>
        <p:grpSpPr>
          <a:xfrm>
            <a:off x="659719" y="22470136"/>
            <a:ext cx="13847168" cy="10394380"/>
            <a:chOff x="799867" y="10324800"/>
            <a:chExt cx="13847168" cy="10394380"/>
          </a:xfrm>
        </p:grpSpPr>
        <p:sp>
          <p:nvSpPr>
            <p:cNvPr id="54" name="Rectangle: Rounded Corners 2">
              <a:extLst>
                <a:ext uri="{FF2B5EF4-FFF2-40B4-BE49-F238E27FC236}">
                  <a16:creationId xmlns:a16="http://schemas.microsoft.com/office/drawing/2014/main" id="{DA1C5782-E9D8-47E1-A9B6-A3074AE0948B}"/>
                </a:ext>
              </a:extLst>
            </p:cNvPr>
            <p:cNvSpPr/>
            <p:nvPr/>
          </p:nvSpPr>
          <p:spPr>
            <a:xfrm>
              <a:off x="799867" y="10324800"/>
              <a:ext cx="13847168" cy="10394380"/>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25"/>
            </a:p>
          </p:txBody>
        </p:sp>
        <p:sp>
          <p:nvSpPr>
            <p:cNvPr id="55" name="Google Shape;100;p14">
              <a:extLst>
                <a:ext uri="{FF2B5EF4-FFF2-40B4-BE49-F238E27FC236}">
                  <a16:creationId xmlns:a16="http://schemas.microsoft.com/office/drawing/2014/main" id="{07E9A31E-33D5-4D62-A17B-E7D3662D95F3}"/>
                </a:ext>
              </a:extLst>
            </p:cNvPr>
            <p:cNvSpPr/>
            <p:nvPr/>
          </p:nvSpPr>
          <p:spPr>
            <a:xfrm>
              <a:off x="799867" y="10324800"/>
              <a:ext cx="13847168" cy="840978"/>
            </a:xfrm>
            <a:prstGeom prst="rect">
              <a:avLst/>
            </a:prstGeom>
            <a:solidFill>
              <a:srgbClr val="D0232A"/>
            </a:solidFill>
            <a:ln w="38100">
              <a:solidFill>
                <a:schemeClr val="bg1"/>
              </a:solidFill>
            </a:ln>
          </p:spPr>
          <p:txBody>
            <a:bodyPr spcFirstLastPara="1" wrap="square" lIns="94592" tIns="47296" rIns="94592" bIns="47296" anchor="ctr" anchorCtr="0">
              <a:noAutofit/>
            </a:bodyPr>
            <a:lstStyle/>
            <a:p>
              <a:pPr algn="ctr"/>
              <a:r>
                <a:rPr lang="en-US" sz="4600" b="1" dirty="0">
                  <a:solidFill>
                    <a:schemeClr val="lt1"/>
                  </a:solidFill>
                  <a:latin typeface="Nunito"/>
                  <a:ea typeface="Nunito"/>
                  <a:cs typeface="Nunito"/>
                  <a:sym typeface="Nunito"/>
                </a:rPr>
                <a:t>Redes de umbral </a:t>
              </a:r>
              <a:r>
                <a:rPr lang="en-US" sz="4600" b="1" dirty="0" err="1">
                  <a:solidFill>
                    <a:schemeClr val="lt1"/>
                  </a:solidFill>
                  <a:latin typeface="Nunito"/>
                  <a:ea typeface="Nunito"/>
                  <a:cs typeface="Nunito"/>
                  <a:sym typeface="Nunito"/>
                </a:rPr>
                <a:t>geográfico</a:t>
              </a:r>
              <a:endParaRPr sz="4600" dirty="0"/>
            </a:p>
          </p:txBody>
        </p:sp>
      </p:grpSp>
      <p:grpSp>
        <p:nvGrpSpPr>
          <p:cNvPr id="57" name="Group 56">
            <a:extLst>
              <a:ext uri="{FF2B5EF4-FFF2-40B4-BE49-F238E27FC236}">
                <a16:creationId xmlns:a16="http://schemas.microsoft.com/office/drawing/2014/main" id="{021CCF56-D303-4850-869B-0C4423EC730F}"/>
              </a:ext>
            </a:extLst>
          </p:cNvPr>
          <p:cNvGrpSpPr/>
          <p:nvPr/>
        </p:nvGrpSpPr>
        <p:grpSpPr>
          <a:xfrm>
            <a:off x="15698120" y="9753600"/>
            <a:ext cx="13847168" cy="10660780"/>
            <a:chOff x="799867" y="10058400"/>
            <a:chExt cx="13847168" cy="10660780"/>
          </a:xfrm>
        </p:grpSpPr>
        <p:sp>
          <p:nvSpPr>
            <p:cNvPr id="58" name="Rectangle: Rounded Corners 2">
              <a:extLst>
                <a:ext uri="{FF2B5EF4-FFF2-40B4-BE49-F238E27FC236}">
                  <a16:creationId xmlns:a16="http://schemas.microsoft.com/office/drawing/2014/main" id="{94BB1C98-7FBC-4378-A8DE-3B28A91CDBD5}"/>
                </a:ext>
              </a:extLst>
            </p:cNvPr>
            <p:cNvSpPr/>
            <p:nvPr/>
          </p:nvSpPr>
          <p:spPr>
            <a:xfrm>
              <a:off x="799867" y="10324800"/>
              <a:ext cx="13847168" cy="10394380"/>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25"/>
            </a:p>
          </p:txBody>
        </p:sp>
        <p:sp>
          <p:nvSpPr>
            <p:cNvPr id="59" name="Google Shape;100;p14">
              <a:extLst>
                <a:ext uri="{FF2B5EF4-FFF2-40B4-BE49-F238E27FC236}">
                  <a16:creationId xmlns:a16="http://schemas.microsoft.com/office/drawing/2014/main" id="{5ABF03B4-FC1C-4D43-8E6E-25A77F33E380}"/>
                </a:ext>
              </a:extLst>
            </p:cNvPr>
            <p:cNvSpPr/>
            <p:nvPr/>
          </p:nvSpPr>
          <p:spPr>
            <a:xfrm>
              <a:off x="799867" y="10058400"/>
              <a:ext cx="13847168" cy="840978"/>
            </a:xfrm>
            <a:prstGeom prst="rect">
              <a:avLst/>
            </a:prstGeom>
            <a:solidFill>
              <a:srgbClr val="D0232A"/>
            </a:solidFill>
            <a:ln w="38100">
              <a:solidFill>
                <a:schemeClr val="bg1"/>
              </a:solidFill>
            </a:ln>
          </p:spPr>
          <p:txBody>
            <a:bodyPr spcFirstLastPara="1" wrap="square" lIns="94592" tIns="47296" rIns="94592" bIns="47296" anchor="ctr" anchorCtr="0">
              <a:noAutofit/>
            </a:bodyPr>
            <a:lstStyle/>
            <a:p>
              <a:pPr algn="ctr"/>
              <a:r>
                <a:rPr lang="en-US" sz="4600" b="1" dirty="0" err="1">
                  <a:solidFill>
                    <a:schemeClr val="lt1"/>
                  </a:solidFill>
                  <a:latin typeface="Nunito"/>
                  <a:ea typeface="Nunito"/>
                  <a:cs typeface="Nunito"/>
                  <a:sym typeface="Nunito"/>
                </a:rPr>
                <a:t>Calibrando</a:t>
              </a:r>
              <a:r>
                <a:rPr lang="en-US" sz="4600" b="1" dirty="0">
                  <a:solidFill>
                    <a:schemeClr val="lt1"/>
                  </a:solidFill>
                  <a:latin typeface="Nunito"/>
                  <a:ea typeface="Nunito"/>
                  <a:cs typeface="Nunito"/>
                  <a:sym typeface="Nunito"/>
                </a:rPr>
                <a:t> redes </a:t>
              </a:r>
              <a:r>
                <a:rPr lang="en-US" sz="4600" b="1" dirty="0" err="1">
                  <a:solidFill>
                    <a:schemeClr val="lt1"/>
                  </a:solidFill>
                  <a:latin typeface="Nunito"/>
                  <a:ea typeface="Nunito"/>
                  <a:cs typeface="Nunito"/>
                  <a:sym typeface="Nunito"/>
                </a:rPr>
                <a:t>geogr</a:t>
              </a:r>
              <a:r>
                <a:rPr lang="es-419" sz="4600" b="1" dirty="0" err="1">
                  <a:solidFill>
                    <a:schemeClr val="lt1"/>
                  </a:solidFill>
                  <a:latin typeface="Nunito"/>
                  <a:ea typeface="Nunito"/>
                  <a:cs typeface="Nunito"/>
                  <a:sym typeface="Nunito"/>
                </a:rPr>
                <a:t>áficas</a:t>
              </a:r>
              <a:endParaRPr sz="4600" dirty="0"/>
            </a:p>
          </p:txBody>
        </p:sp>
      </p:grpSp>
      <p:pic>
        <p:nvPicPr>
          <p:cNvPr id="11" name="Graphic 10">
            <a:extLst>
              <a:ext uri="{FF2B5EF4-FFF2-40B4-BE49-F238E27FC236}">
                <a16:creationId xmlns:a16="http://schemas.microsoft.com/office/drawing/2014/main" id="{6E743E3E-B47F-4E6A-91C2-0A0E0EA9818C}"/>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6936410" y="21040985"/>
            <a:ext cx="10907600" cy="4132319"/>
          </a:xfrm>
          <a:prstGeom prst="rect">
            <a:avLst/>
          </a:prstGeom>
        </p:spPr>
      </p:pic>
      <p:grpSp>
        <p:nvGrpSpPr>
          <p:cNvPr id="61" name="Group 60">
            <a:extLst>
              <a:ext uri="{FF2B5EF4-FFF2-40B4-BE49-F238E27FC236}">
                <a16:creationId xmlns:a16="http://schemas.microsoft.com/office/drawing/2014/main" id="{526BC7F9-F148-46FB-B66B-2919D465A989}"/>
              </a:ext>
            </a:extLst>
          </p:cNvPr>
          <p:cNvGrpSpPr/>
          <p:nvPr/>
        </p:nvGrpSpPr>
        <p:grpSpPr>
          <a:xfrm>
            <a:off x="15698120" y="26284185"/>
            <a:ext cx="13847168" cy="10394380"/>
            <a:chOff x="799867" y="10324800"/>
            <a:chExt cx="13847168" cy="10394380"/>
          </a:xfrm>
        </p:grpSpPr>
        <p:sp>
          <p:nvSpPr>
            <p:cNvPr id="62" name="Rectangle: Rounded Corners 2">
              <a:extLst>
                <a:ext uri="{FF2B5EF4-FFF2-40B4-BE49-F238E27FC236}">
                  <a16:creationId xmlns:a16="http://schemas.microsoft.com/office/drawing/2014/main" id="{EE1C6622-EF8D-4765-A24C-83F912E119E5}"/>
                </a:ext>
              </a:extLst>
            </p:cNvPr>
            <p:cNvSpPr/>
            <p:nvPr/>
          </p:nvSpPr>
          <p:spPr>
            <a:xfrm>
              <a:off x="799867" y="10324800"/>
              <a:ext cx="13847168" cy="10394380"/>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25"/>
            </a:p>
          </p:txBody>
        </p:sp>
        <p:sp>
          <p:nvSpPr>
            <p:cNvPr id="63" name="Google Shape;100;p14">
              <a:extLst>
                <a:ext uri="{FF2B5EF4-FFF2-40B4-BE49-F238E27FC236}">
                  <a16:creationId xmlns:a16="http://schemas.microsoft.com/office/drawing/2014/main" id="{A6E25137-AC00-4D50-A4DF-A0B4878E8066}"/>
                </a:ext>
              </a:extLst>
            </p:cNvPr>
            <p:cNvSpPr/>
            <p:nvPr/>
          </p:nvSpPr>
          <p:spPr>
            <a:xfrm>
              <a:off x="799867" y="10324800"/>
              <a:ext cx="13847168" cy="840978"/>
            </a:xfrm>
            <a:prstGeom prst="rect">
              <a:avLst/>
            </a:prstGeom>
            <a:solidFill>
              <a:srgbClr val="D0232A"/>
            </a:solidFill>
            <a:ln w="38100">
              <a:solidFill>
                <a:schemeClr val="bg1"/>
              </a:solidFill>
            </a:ln>
          </p:spPr>
          <p:txBody>
            <a:bodyPr spcFirstLastPara="1" wrap="square" lIns="94592" tIns="47296" rIns="94592" bIns="47296" anchor="ctr" anchorCtr="0">
              <a:noAutofit/>
            </a:bodyPr>
            <a:lstStyle/>
            <a:p>
              <a:pPr algn="ctr"/>
              <a:r>
                <a:rPr lang="en-US" sz="4600" b="1" dirty="0">
                  <a:solidFill>
                    <a:schemeClr val="lt1"/>
                  </a:solidFill>
                  <a:latin typeface="Nunito"/>
                  <a:ea typeface="Nunito"/>
                  <a:cs typeface="Nunito"/>
                  <a:sym typeface="Nunito"/>
                </a:rPr>
                <a:t>Yard-Sale </a:t>
              </a:r>
              <a:r>
                <a:rPr lang="en-US" sz="4600" b="1" dirty="0" err="1">
                  <a:solidFill>
                    <a:schemeClr val="lt1"/>
                  </a:solidFill>
                  <a:latin typeface="Nunito"/>
                  <a:ea typeface="Nunito"/>
                  <a:cs typeface="Nunito"/>
                  <a:sym typeface="Nunito"/>
                </a:rPr>
                <a:t>en</a:t>
              </a:r>
              <a:r>
                <a:rPr lang="en-US" sz="4600" b="1" dirty="0">
                  <a:solidFill>
                    <a:schemeClr val="lt1"/>
                  </a:solidFill>
                  <a:latin typeface="Nunito"/>
                  <a:ea typeface="Nunito"/>
                  <a:cs typeface="Nunito"/>
                  <a:sym typeface="Nunito"/>
                </a:rPr>
                <a:t> redes</a:t>
              </a:r>
            </a:p>
          </p:txBody>
        </p:sp>
      </p:grpSp>
      <p:pic>
        <p:nvPicPr>
          <p:cNvPr id="20" name="Graphic 19">
            <a:extLst>
              <a:ext uri="{FF2B5EF4-FFF2-40B4-BE49-F238E27FC236}">
                <a16:creationId xmlns:a16="http://schemas.microsoft.com/office/drawing/2014/main" id="{782048DE-DCC2-44FE-9AE7-4F63D51ED762}"/>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t="8338" r="6831" b="216"/>
          <a:stretch/>
        </p:blipFill>
        <p:spPr>
          <a:xfrm>
            <a:off x="18718134" y="28380363"/>
            <a:ext cx="7344151" cy="5614439"/>
          </a:xfrm>
          <a:prstGeom prst="rect">
            <a:avLst/>
          </a:prstGeom>
        </p:spPr>
      </p:pic>
      <p:grpSp>
        <p:nvGrpSpPr>
          <p:cNvPr id="68" name="Group 67">
            <a:extLst>
              <a:ext uri="{FF2B5EF4-FFF2-40B4-BE49-F238E27FC236}">
                <a16:creationId xmlns:a16="http://schemas.microsoft.com/office/drawing/2014/main" id="{526613A7-F71B-41BA-9950-5CB598EC2D78}"/>
              </a:ext>
            </a:extLst>
          </p:cNvPr>
          <p:cNvGrpSpPr/>
          <p:nvPr/>
        </p:nvGrpSpPr>
        <p:grpSpPr>
          <a:xfrm>
            <a:off x="15585573" y="38749687"/>
            <a:ext cx="13847168" cy="2669516"/>
            <a:chOff x="799867" y="10324800"/>
            <a:chExt cx="13847168" cy="2669516"/>
          </a:xfrm>
        </p:grpSpPr>
        <p:sp>
          <p:nvSpPr>
            <p:cNvPr id="69" name="Rectangle: Rounded Corners 2">
              <a:extLst>
                <a:ext uri="{FF2B5EF4-FFF2-40B4-BE49-F238E27FC236}">
                  <a16:creationId xmlns:a16="http://schemas.microsoft.com/office/drawing/2014/main" id="{79D08E7B-F003-4750-82CF-CBC6A66D56CD}"/>
                </a:ext>
              </a:extLst>
            </p:cNvPr>
            <p:cNvSpPr/>
            <p:nvPr/>
          </p:nvSpPr>
          <p:spPr>
            <a:xfrm>
              <a:off x="799867" y="10324801"/>
              <a:ext cx="13847168" cy="2669515"/>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25" dirty="0"/>
            </a:p>
          </p:txBody>
        </p:sp>
        <p:sp>
          <p:nvSpPr>
            <p:cNvPr id="70" name="Google Shape;100;p14">
              <a:extLst>
                <a:ext uri="{FF2B5EF4-FFF2-40B4-BE49-F238E27FC236}">
                  <a16:creationId xmlns:a16="http://schemas.microsoft.com/office/drawing/2014/main" id="{64133EA6-D7D5-43BB-9620-D1E072DD9DD8}"/>
                </a:ext>
              </a:extLst>
            </p:cNvPr>
            <p:cNvSpPr/>
            <p:nvPr/>
          </p:nvSpPr>
          <p:spPr>
            <a:xfrm>
              <a:off x="799867" y="10324800"/>
              <a:ext cx="13847168" cy="840978"/>
            </a:xfrm>
            <a:prstGeom prst="rect">
              <a:avLst/>
            </a:prstGeom>
            <a:solidFill>
              <a:srgbClr val="D0232A"/>
            </a:solidFill>
            <a:ln w="38100">
              <a:solidFill>
                <a:schemeClr val="bg1"/>
              </a:solidFill>
            </a:ln>
          </p:spPr>
          <p:txBody>
            <a:bodyPr spcFirstLastPara="1" wrap="square" lIns="94592" tIns="47296" rIns="94592" bIns="47296" anchor="ctr" anchorCtr="0">
              <a:noAutofit/>
            </a:bodyPr>
            <a:lstStyle/>
            <a:p>
              <a:pPr algn="ctr"/>
              <a:r>
                <a:rPr lang="en-US" sz="4600" b="1" dirty="0" err="1">
                  <a:solidFill>
                    <a:schemeClr val="lt1"/>
                  </a:solidFill>
                  <a:latin typeface="Nunito"/>
                  <a:ea typeface="Nunito"/>
                  <a:cs typeface="Nunito"/>
                  <a:sym typeface="Nunito"/>
                </a:rPr>
                <a:t>Bibliograf</a:t>
              </a:r>
              <a:r>
                <a:rPr lang="es-419" sz="4600" b="1" dirty="0" err="1">
                  <a:solidFill>
                    <a:schemeClr val="lt1"/>
                  </a:solidFill>
                  <a:latin typeface="Nunito"/>
                  <a:ea typeface="Nunito"/>
                  <a:cs typeface="Nunito"/>
                  <a:sym typeface="Nunito"/>
                </a:rPr>
                <a:t>ía</a:t>
              </a:r>
              <a:endParaRPr sz="4600" dirty="0"/>
            </a:p>
          </p:txBody>
        </p:sp>
      </p:grpSp>
      <p:grpSp>
        <p:nvGrpSpPr>
          <p:cNvPr id="48" name="Group 47">
            <a:extLst>
              <a:ext uri="{FF2B5EF4-FFF2-40B4-BE49-F238E27FC236}">
                <a16:creationId xmlns:a16="http://schemas.microsoft.com/office/drawing/2014/main" id="{E93F3FA7-20F5-4A0F-B4FA-531431E9FF74}"/>
              </a:ext>
            </a:extLst>
          </p:cNvPr>
          <p:cNvGrpSpPr/>
          <p:nvPr/>
        </p:nvGrpSpPr>
        <p:grpSpPr>
          <a:xfrm>
            <a:off x="799999" y="11063463"/>
            <a:ext cx="13719035" cy="6486635"/>
            <a:chOff x="764896" y="11368263"/>
            <a:chExt cx="13777226" cy="6486635"/>
          </a:xfrm>
        </p:grpSpPr>
        <p:sp>
          <p:nvSpPr>
            <p:cNvPr id="106" name="Google Shape;106;p14"/>
            <p:cNvSpPr txBox="1"/>
            <p:nvPr/>
          </p:nvSpPr>
          <p:spPr>
            <a:xfrm>
              <a:off x="764896" y="11368263"/>
              <a:ext cx="13777226" cy="6486635"/>
            </a:xfrm>
            <a:prstGeom prst="rect">
              <a:avLst/>
            </a:prstGeom>
            <a:noFill/>
            <a:ln>
              <a:noFill/>
            </a:ln>
          </p:spPr>
          <p:txBody>
            <a:bodyPr spcFirstLastPara="1" wrap="square" lIns="84084" tIns="42031" rIns="84084" bIns="42031" anchor="t" anchorCtr="0">
              <a:spAutoFit/>
            </a:bodyPr>
            <a:lstStyle/>
            <a:p>
              <a:pPr marL="457200" indent="-457200">
                <a:buFont typeface="Arial" panose="020B0604020202020204" pitchFamily="34" charset="0"/>
                <a:buChar char="•"/>
              </a:pPr>
              <a:r>
                <a:rPr lang="en-US" sz="3200" dirty="0" err="1">
                  <a:latin typeface="Nunito" pitchFamily="2" charset="0"/>
                  <a:cs typeface="Calibri" panose="020F0502020204030204" pitchFamily="34" charset="0"/>
                </a:rPr>
                <a:t>Partimos</a:t>
              </a:r>
              <a:r>
                <a:rPr lang="en-US" sz="3200" dirty="0">
                  <a:latin typeface="Nunito" pitchFamily="2" charset="0"/>
                  <a:cs typeface="Calibri" panose="020F0502020204030204" pitchFamily="34" charset="0"/>
                </a:rPr>
                <a:t> de un conjunto de N </a:t>
              </a:r>
              <a:r>
                <a:rPr lang="en-US" sz="3200" dirty="0" err="1">
                  <a:latin typeface="Nunito" pitchFamily="2" charset="0"/>
                  <a:cs typeface="Calibri" panose="020F0502020204030204" pitchFamily="34" charset="0"/>
                </a:rPr>
                <a:t>agentes</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cada</a:t>
              </a:r>
              <a:r>
                <a:rPr lang="en-US" sz="3200" dirty="0">
                  <a:latin typeface="Nunito" pitchFamily="2" charset="0"/>
                  <a:cs typeface="Calibri" panose="020F0502020204030204" pitchFamily="34" charset="0"/>
                </a:rPr>
                <a:t> uno </a:t>
              </a:r>
              <a:r>
                <a:rPr lang="en-US" sz="3200" dirty="0" err="1">
                  <a:latin typeface="Nunito" pitchFamily="2" charset="0"/>
                  <a:cs typeface="Calibri" panose="020F0502020204030204" pitchFamily="34" charset="0"/>
                </a:rPr>
                <a:t>definido</a:t>
              </a:r>
              <a:r>
                <a:rPr lang="en-US" sz="3200" dirty="0">
                  <a:latin typeface="Nunito" pitchFamily="2" charset="0"/>
                  <a:cs typeface="Calibri" panose="020F0502020204030204" pitchFamily="34" charset="0"/>
                </a:rPr>
                <a:t> por dos </a:t>
              </a:r>
              <a:r>
                <a:rPr lang="en-US" sz="3200" dirty="0" err="1">
                  <a:latin typeface="Nunito" pitchFamily="2" charset="0"/>
                  <a:cs typeface="Calibri" panose="020F0502020204030204" pitchFamily="34" charset="0"/>
                </a:rPr>
                <a:t>números</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su</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riesgo</a:t>
              </a:r>
              <a:r>
                <a:rPr lang="en-US" sz="3200" dirty="0">
                  <a:latin typeface="Nunito" pitchFamily="2" charset="0"/>
                  <a:cs typeface="Calibri" panose="020F0502020204030204" pitchFamily="34" charset="0"/>
                </a:rPr>
                <a:t> y </a:t>
              </a:r>
              <a:r>
                <a:rPr lang="en-US" sz="3200" dirty="0" err="1">
                  <a:latin typeface="Nunito" pitchFamily="2" charset="0"/>
                  <a:cs typeface="Calibri" panose="020F0502020204030204" pitchFamily="34" charset="0"/>
                </a:rPr>
                <a:t>riqueza</a:t>
              </a:r>
              <a:r>
                <a:rPr lang="en-US" sz="3200" dirty="0">
                  <a:latin typeface="Nunito" pitchFamily="2" charset="0"/>
                  <a:cs typeface="Calibri" panose="020F0502020204030204" pitchFamily="34" charset="0"/>
                </a:rPr>
                <a:t>. Los </a:t>
              </a:r>
              <a:r>
                <a:rPr lang="en-US" sz="3200" dirty="0" err="1">
                  <a:latin typeface="Nunito" pitchFamily="2" charset="0"/>
                  <a:cs typeface="Calibri" panose="020F0502020204030204" pitchFamily="34" charset="0"/>
                </a:rPr>
                <a:t>agentes</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intercambian</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riqueza</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mediante</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interacciones</a:t>
              </a:r>
              <a:r>
                <a:rPr lang="en-US" sz="3200" dirty="0">
                  <a:latin typeface="Nunito" pitchFamily="2" charset="0"/>
                  <a:cs typeface="Calibri" panose="020F0502020204030204" pitchFamily="34" charset="0"/>
                </a:rPr>
                <a:t> de a pares, dadas por </a:t>
              </a:r>
              <a:r>
                <a:rPr lang="en-US" sz="3200" dirty="0" err="1">
                  <a:latin typeface="Nunito" pitchFamily="2" charset="0"/>
                  <a:cs typeface="Calibri" panose="020F0502020204030204" pitchFamily="34" charset="0"/>
                </a:rPr>
                <a:t>el</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Modelo</a:t>
              </a:r>
              <a:r>
                <a:rPr lang="en-US" sz="3200" dirty="0">
                  <a:latin typeface="Nunito" pitchFamily="2" charset="0"/>
                  <a:cs typeface="Calibri" panose="020F0502020204030204" pitchFamily="34" charset="0"/>
                </a:rPr>
                <a:t> de Yard-Sale</a:t>
              </a: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r>
                <a:rPr lang="en-US" sz="3200" dirty="0">
                  <a:latin typeface="Nunito" pitchFamily="2" charset="0"/>
                  <a:cs typeface="Calibri" panose="020F0502020204030204" pitchFamily="34" charset="0"/>
                </a:rPr>
                <a:t>La </a:t>
              </a:r>
              <a:r>
                <a:rPr lang="en-US" sz="3200" dirty="0" err="1">
                  <a:latin typeface="Nunito" pitchFamily="2" charset="0"/>
                  <a:cs typeface="Calibri" panose="020F0502020204030204" pitchFamily="34" charset="0"/>
                </a:rPr>
                <a:t>probabilidad</a:t>
              </a:r>
              <a:r>
                <a:rPr lang="en-US" sz="3200" dirty="0">
                  <a:latin typeface="Nunito" pitchFamily="2" charset="0"/>
                  <a:cs typeface="Calibri" panose="020F0502020204030204" pitchFamily="34" charset="0"/>
                </a:rPr>
                <a:t> de que </a:t>
              </a:r>
              <a:r>
                <a:rPr lang="en-US" sz="3200" dirty="0" err="1">
                  <a:latin typeface="Nunito" pitchFamily="2" charset="0"/>
                  <a:cs typeface="Calibri" panose="020F0502020204030204" pitchFamily="34" charset="0"/>
                </a:rPr>
                <a:t>el</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agente</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más</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pobre</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resulte</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ganador</a:t>
              </a:r>
              <a:r>
                <a:rPr lang="en-US" sz="3200" dirty="0">
                  <a:latin typeface="Nunito" pitchFamily="2" charset="0"/>
                  <a:cs typeface="Calibri" panose="020F0502020204030204" pitchFamily="34" charset="0"/>
                </a:rPr>
                <a:t> se </a:t>
              </a:r>
              <a:r>
                <a:rPr lang="en-US" sz="3200" dirty="0" err="1">
                  <a:latin typeface="Nunito" pitchFamily="2" charset="0"/>
                  <a:cs typeface="Calibri" panose="020F0502020204030204" pitchFamily="34" charset="0"/>
                </a:rPr>
                <a:t>ve</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favorecida</a:t>
              </a:r>
              <a:r>
                <a:rPr lang="en-US" sz="3200" dirty="0">
                  <a:latin typeface="Nunito" pitchFamily="2" charset="0"/>
                  <a:cs typeface="Calibri" panose="020F0502020204030204" pitchFamily="34" charset="0"/>
                </a:rPr>
                <a:t> por </a:t>
              </a:r>
              <a:r>
                <a:rPr lang="en-US" sz="3200" dirty="0" err="1">
                  <a:latin typeface="Nunito" pitchFamily="2" charset="0"/>
                  <a:cs typeface="Calibri" panose="020F0502020204030204" pitchFamily="34" charset="0"/>
                </a:rPr>
                <a:t>el</a:t>
              </a:r>
              <a:r>
                <a:rPr lang="en-US" sz="3200" dirty="0">
                  <a:latin typeface="Nunito" pitchFamily="2" charset="0"/>
                  <a:cs typeface="Calibri" panose="020F0502020204030204" pitchFamily="34" charset="0"/>
                </a:rPr>
                <a:t> factor de </a:t>
              </a:r>
              <a:r>
                <a:rPr lang="en-US" sz="3200" dirty="0" err="1">
                  <a:latin typeface="Nunito" pitchFamily="2" charset="0"/>
                  <a:cs typeface="Calibri" panose="020F0502020204030204" pitchFamily="34" charset="0"/>
                </a:rPr>
                <a:t>protección</a:t>
              </a:r>
              <a:r>
                <a:rPr lang="en-US" sz="3200" dirty="0">
                  <a:latin typeface="Nunito" pitchFamily="2" charset="0"/>
                  <a:cs typeface="Calibri" panose="020F0502020204030204" pitchFamily="34" charset="0"/>
                </a:rPr>
                <a:t> social (  )</a:t>
              </a: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p:txBody>
        </p:sp>
        <p:pic>
          <p:nvPicPr>
            <p:cNvPr id="42" name="Graphic 41">
              <a:extLst>
                <a:ext uri="{FF2B5EF4-FFF2-40B4-BE49-F238E27FC236}">
                  <a16:creationId xmlns:a16="http://schemas.microsoft.com/office/drawing/2014/main" id="{4AAD5CAB-61AE-44B4-93FB-3CD3A126164B}"/>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4836732" y="13634169"/>
              <a:ext cx="5633547" cy="575469"/>
            </a:xfrm>
            <a:prstGeom prst="rect">
              <a:avLst/>
            </a:prstGeom>
          </p:spPr>
        </p:pic>
        <p:pic>
          <p:nvPicPr>
            <p:cNvPr id="44" name="Graphic 43">
              <a:extLst>
                <a:ext uri="{FF2B5EF4-FFF2-40B4-BE49-F238E27FC236}">
                  <a16:creationId xmlns:a16="http://schemas.microsoft.com/office/drawing/2014/main" id="{651D81FE-368C-4166-8532-3F879CDD2CFA}"/>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2812957" y="16342888"/>
              <a:ext cx="9656609" cy="1259557"/>
            </a:xfrm>
            <a:prstGeom prst="rect">
              <a:avLst/>
            </a:prstGeom>
          </p:spPr>
        </p:pic>
      </p:grpSp>
      <p:pic>
        <p:nvPicPr>
          <p:cNvPr id="46" name="Graphic 45">
            <a:extLst>
              <a:ext uri="{FF2B5EF4-FFF2-40B4-BE49-F238E27FC236}">
                <a16:creationId xmlns:a16="http://schemas.microsoft.com/office/drawing/2014/main" id="{1B7F2F61-F43B-410C-AE8D-D6D6E0ECE97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59436" y="15103093"/>
            <a:ext cx="201221" cy="321954"/>
          </a:xfrm>
          <a:prstGeom prst="rect">
            <a:avLst/>
          </a:prstGeom>
        </p:spPr>
      </p:pic>
      <p:sp>
        <p:nvSpPr>
          <p:cNvPr id="47" name="Rectangle 46">
            <a:extLst>
              <a:ext uri="{FF2B5EF4-FFF2-40B4-BE49-F238E27FC236}">
                <a16:creationId xmlns:a16="http://schemas.microsoft.com/office/drawing/2014/main" id="{64D201DF-00A9-46AB-B74A-0026C43982C6}"/>
              </a:ext>
            </a:extLst>
          </p:cNvPr>
          <p:cNvSpPr/>
          <p:nvPr/>
        </p:nvSpPr>
        <p:spPr>
          <a:xfrm>
            <a:off x="1887794" y="18455148"/>
            <a:ext cx="11451010" cy="3255479"/>
          </a:xfrm>
          <a:prstGeom prst="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419" sz="3330" dirty="0">
                <a:solidFill>
                  <a:schemeClr val="tx1"/>
                </a:solidFill>
              </a:rPr>
              <a:t>Viñeta</a:t>
            </a:r>
            <a:endParaRPr lang="es-AR" sz="3330" dirty="0">
              <a:solidFill>
                <a:schemeClr val="tx1"/>
              </a:solidFill>
            </a:endParaRPr>
          </a:p>
        </p:txBody>
      </p:sp>
      <p:sp>
        <p:nvSpPr>
          <p:cNvPr id="82" name="Google Shape;106;p14">
            <a:extLst>
              <a:ext uri="{FF2B5EF4-FFF2-40B4-BE49-F238E27FC236}">
                <a16:creationId xmlns:a16="http://schemas.microsoft.com/office/drawing/2014/main" id="{B6A5D809-B6F3-40A5-8D01-91FC9AEAB1E4}"/>
              </a:ext>
            </a:extLst>
          </p:cNvPr>
          <p:cNvSpPr txBox="1"/>
          <p:nvPr/>
        </p:nvSpPr>
        <p:spPr>
          <a:xfrm>
            <a:off x="834233" y="23372651"/>
            <a:ext cx="13777226" cy="6486635"/>
          </a:xfrm>
          <a:prstGeom prst="rect">
            <a:avLst/>
          </a:prstGeom>
          <a:noFill/>
          <a:ln>
            <a:noFill/>
          </a:ln>
        </p:spPr>
        <p:txBody>
          <a:bodyPr spcFirstLastPara="1" wrap="square" lIns="84084" tIns="42031" rIns="84084" bIns="42031" anchor="t" anchorCtr="0">
            <a:spAutoFit/>
          </a:bodyPr>
          <a:lstStyle/>
          <a:p>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r>
              <a:rPr lang="en-US" sz="3200" dirty="0">
                <a:latin typeface="Nunito" pitchFamily="2" charset="0"/>
                <a:cs typeface="Calibri" panose="020F0502020204030204" pitchFamily="34" charset="0"/>
              </a:rPr>
              <a:t>Las redes de umbral </a:t>
            </a:r>
            <a:r>
              <a:rPr lang="en-US" sz="3200" dirty="0" err="1">
                <a:latin typeface="Nunito" pitchFamily="2" charset="0"/>
                <a:cs typeface="Calibri" panose="020F0502020204030204" pitchFamily="34" charset="0"/>
              </a:rPr>
              <a:t>geográfico</a:t>
            </a:r>
            <a:r>
              <a:rPr lang="en-US" sz="3200" dirty="0">
                <a:latin typeface="Nunito" pitchFamily="2" charset="0"/>
                <a:cs typeface="Calibri" panose="020F0502020204030204" pitchFamily="34" charset="0"/>
              </a:rPr>
              <a:t> (GTG, por sus </a:t>
            </a:r>
            <a:r>
              <a:rPr lang="en-US" sz="3200" dirty="0" err="1">
                <a:latin typeface="Nunito" pitchFamily="2" charset="0"/>
                <a:cs typeface="Calibri" panose="020F0502020204030204" pitchFamily="34" charset="0"/>
              </a:rPr>
              <a:t>siglas</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en</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inglés</a:t>
            </a:r>
            <a:r>
              <a:rPr lang="en-US" sz="3200" dirty="0">
                <a:latin typeface="Nunito" pitchFamily="2" charset="0"/>
                <a:cs typeface="Calibri" panose="020F0502020204030204" pitchFamily="34" charset="0"/>
              </a:rPr>
              <a:t>) son una </a:t>
            </a:r>
            <a:r>
              <a:rPr lang="en-US" sz="3200" dirty="0" err="1">
                <a:latin typeface="Nunito" pitchFamily="2" charset="0"/>
                <a:cs typeface="Calibri" panose="020F0502020204030204" pitchFamily="34" charset="0"/>
              </a:rPr>
              <a:t>familia</a:t>
            </a:r>
            <a:r>
              <a:rPr lang="en-US" sz="3200" dirty="0">
                <a:latin typeface="Nunito" pitchFamily="2" charset="0"/>
                <a:cs typeface="Calibri" panose="020F0502020204030204" pitchFamily="34" charset="0"/>
              </a:rPr>
              <a:t> de </a:t>
            </a:r>
            <a:r>
              <a:rPr lang="en-US" sz="3200" dirty="0" err="1">
                <a:latin typeface="Nunito" pitchFamily="2" charset="0"/>
                <a:cs typeface="Calibri" panose="020F0502020204030204" pitchFamily="34" charset="0"/>
              </a:rPr>
              <a:t>grafos</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donde</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cada</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nodo</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tiene</a:t>
            </a:r>
            <a:r>
              <a:rPr lang="en-US" sz="3200" dirty="0">
                <a:latin typeface="Nunito" pitchFamily="2" charset="0"/>
                <a:cs typeface="Calibri" panose="020F0502020204030204" pitchFamily="34" charset="0"/>
              </a:rPr>
              <a:t> una </a:t>
            </a:r>
            <a:r>
              <a:rPr lang="en-US" sz="3200" dirty="0" err="1">
                <a:latin typeface="Nunito" pitchFamily="2" charset="0"/>
                <a:cs typeface="Calibri" panose="020F0502020204030204" pitchFamily="34" charset="0"/>
              </a:rPr>
              <a:t>posición</a:t>
            </a:r>
            <a:r>
              <a:rPr lang="en-US" sz="3200" dirty="0">
                <a:latin typeface="Nunito" pitchFamily="2" charset="0"/>
                <a:cs typeface="Calibri" panose="020F0502020204030204" pitchFamily="34" charset="0"/>
              </a:rPr>
              <a:t> y un peso </a:t>
            </a:r>
            <a:r>
              <a:rPr lang="en-US" sz="3200" dirty="0" err="1">
                <a:latin typeface="Nunito" pitchFamily="2" charset="0"/>
                <a:cs typeface="Calibri" panose="020F0502020204030204" pitchFamily="34" charset="0"/>
              </a:rPr>
              <a:t>obtenidos</a:t>
            </a:r>
            <a:r>
              <a:rPr lang="en-US" sz="3200" dirty="0">
                <a:latin typeface="Nunito" pitchFamily="2" charset="0"/>
                <a:cs typeface="Calibri" panose="020F0502020204030204" pitchFamily="34" charset="0"/>
              </a:rPr>
              <a:t> de </a:t>
            </a:r>
            <a:r>
              <a:rPr lang="en-US" sz="3200" dirty="0" err="1">
                <a:latin typeface="Nunito" pitchFamily="2" charset="0"/>
                <a:cs typeface="Calibri" panose="020F0502020204030204" pitchFamily="34" charset="0"/>
              </a:rPr>
              <a:t>alguna</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distribución</a:t>
            </a:r>
            <a:r>
              <a:rPr lang="en-US" sz="3200" dirty="0">
                <a:latin typeface="Nunito" pitchFamily="2" charset="0"/>
                <a:cs typeface="Calibri" panose="020F0502020204030204" pitchFamily="34" charset="0"/>
              </a:rPr>
              <a:t>. Dos </a:t>
            </a:r>
            <a:r>
              <a:rPr lang="en-US" sz="3200" dirty="0" err="1">
                <a:latin typeface="Nunito" pitchFamily="2" charset="0"/>
                <a:cs typeface="Calibri" panose="020F0502020204030204" pitchFamily="34" charset="0"/>
              </a:rPr>
              <a:t>nodos</a:t>
            </a:r>
            <a:r>
              <a:rPr lang="en-US" sz="3200" dirty="0">
                <a:latin typeface="Nunito" pitchFamily="2" charset="0"/>
                <a:cs typeface="Calibri" panose="020F0502020204030204" pitchFamily="34" charset="0"/>
              </a:rPr>
              <a:t> se </a:t>
            </a:r>
            <a:r>
              <a:rPr lang="en-US" sz="3200" dirty="0" err="1">
                <a:latin typeface="Nunito" pitchFamily="2" charset="0"/>
                <a:cs typeface="Calibri" panose="020F0502020204030204" pitchFamily="34" charset="0"/>
              </a:rPr>
              <a:t>conectan</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si</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cumplen</a:t>
            </a:r>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r>
              <a:rPr lang="en-US" sz="3200" dirty="0">
                <a:latin typeface="Nunito" pitchFamily="2" charset="0"/>
                <a:cs typeface="Calibri" panose="020F0502020204030204" pitchFamily="34" charset="0"/>
              </a:rPr>
              <a:t>Una </a:t>
            </a:r>
            <a:r>
              <a:rPr lang="en-US" sz="3200" dirty="0" err="1">
                <a:latin typeface="Nunito" pitchFamily="2" charset="0"/>
                <a:cs typeface="Calibri" panose="020F0502020204030204" pitchFamily="34" charset="0"/>
              </a:rPr>
              <a:t>vez</a:t>
            </a:r>
            <a:r>
              <a:rPr lang="en-US" sz="3200" dirty="0">
                <a:latin typeface="Nunito" pitchFamily="2" charset="0"/>
                <a:cs typeface="Calibri" panose="020F0502020204030204" pitchFamily="34" charset="0"/>
              </a:rPr>
              <a:t> que se </a:t>
            </a:r>
            <a:r>
              <a:rPr lang="en-US" sz="3200" dirty="0" err="1">
                <a:latin typeface="Nunito" pitchFamily="2" charset="0"/>
                <a:cs typeface="Calibri" panose="020F0502020204030204" pitchFamily="34" charset="0"/>
              </a:rPr>
              <a:t>fijan</a:t>
            </a:r>
            <a:r>
              <a:rPr lang="en-US" sz="3200" dirty="0">
                <a:latin typeface="Nunito" pitchFamily="2" charset="0"/>
                <a:cs typeface="Calibri" panose="020F0502020204030204" pitchFamily="34" charset="0"/>
              </a:rPr>
              <a:t> los pesos y </a:t>
            </a:r>
            <a:r>
              <a:rPr lang="en-US" sz="3200" dirty="0" err="1">
                <a:latin typeface="Nunito" pitchFamily="2" charset="0"/>
                <a:cs typeface="Calibri" panose="020F0502020204030204" pitchFamily="34" charset="0"/>
              </a:rPr>
              <a:t>posiciones</a:t>
            </a:r>
            <a:r>
              <a:rPr lang="en-US" sz="3200" dirty="0">
                <a:latin typeface="Nunito" pitchFamily="2" charset="0"/>
                <a:cs typeface="Calibri" panose="020F0502020204030204" pitchFamily="34" charset="0"/>
              </a:rPr>
              <a:t>, las </a:t>
            </a:r>
            <a:r>
              <a:rPr lang="en-US" sz="3200" dirty="0" err="1">
                <a:latin typeface="Nunito" pitchFamily="2" charset="0"/>
                <a:cs typeface="Calibri" panose="020F0502020204030204" pitchFamily="34" charset="0"/>
              </a:rPr>
              <a:t>conexiones</a:t>
            </a:r>
            <a:r>
              <a:rPr lang="en-US" sz="3200" dirty="0">
                <a:latin typeface="Nunito" pitchFamily="2" charset="0"/>
                <a:cs typeface="Calibri" panose="020F0502020204030204" pitchFamily="34" charset="0"/>
              </a:rPr>
              <a:t> solo </a:t>
            </a:r>
            <a:r>
              <a:rPr lang="en-US" sz="3200" dirty="0" err="1">
                <a:latin typeface="Nunito" pitchFamily="2" charset="0"/>
                <a:cs typeface="Calibri" panose="020F0502020204030204" pitchFamily="34" charset="0"/>
              </a:rPr>
              <a:t>están</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determinadas</a:t>
            </a:r>
            <a:r>
              <a:rPr lang="en-US" sz="3200" dirty="0">
                <a:latin typeface="Nunito" pitchFamily="2" charset="0"/>
                <a:cs typeface="Calibri" panose="020F0502020204030204" pitchFamily="34" charset="0"/>
              </a:rPr>
              <a:t> por </a:t>
            </a:r>
            <a:r>
              <a:rPr lang="en-US" sz="3200" dirty="0" err="1">
                <a:latin typeface="Nunito" pitchFamily="2" charset="0"/>
                <a:cs typeface="Calibri" panose="020F0502020204030204" pitchFamily="34" charset="0"/>
              </a:rPr>
              <a:t>el</a:t>
            </a:r>
            <a:r>
              <a:rPr lang="en-US" sz="3200" dirty="0">
                <a:latin typeface="Nunito" pitchFamily="2" charset="0"/>
                <a:cs typeface="Calibri" panose="020F0502020204030204" pitchFamily="34" charset="0"/>
              </a:rPr>
              <a:t> umbral</a:t>
            </a:r>
          </a:p>
        </p:txBody>
      </p:sp>
      <p:pic>
        <p:nvPicPr>
          <p:cNvPr id="50" name="Graphic 49">
            <a:extLst>
              <a:ext uri="{FF2B5EF4-FFF2-40B4-BE49-F238E27FC236}">
                <a16:creationId xmlns:a16="http://schemas.microsoft.com/office/drawing/2014/main" id="{E4EE7785-DB8F-4667-A5AC-116BE529CEA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251046" y="26750643"/>
            <a:ext cx="2724505" cy="1210891"/>
          </a:xfrm>
          <a:prstGeom prst="rect">
            <a:avLst/>
          </a:prstGeom>
        </p:spPr>
      </p:pic>
      <p:cxnSp>
        <p:nvCxnSpPr>
          <p:cNvPr id="74" name="Straight Arrow Connector 73">
            <a:extLst>
              <a:ext uri="{FF2B5EF4-FFF2-40B4-BE49-F238E27FC236}">
                <a16:creationId xmlns:a16="http://schemas.microsoft.com/office/drawing/2014/main" id="{ACC82535-29BC-47A1-9B43-F0F93DC5823F}"/>
              </a:ext>
            </a:extLst>
          </p:cNvPr>
          <p:cNvCxnSpPr/>
          <p:nvPr/>
        </p:nvCxnSpPr>
        <p:spPr>
          <a:xfrm flipH="1">
            <a:off x="6908800" y="26154743"/>
            <a:ext cx="304800" cy="50084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92" name="Straight Arrow Connector 91">
            <a:extLst>
              <a:ext uri="{FF2B5EF4-FFF2-40B4-BE49-F238E27FC236}">
                <a16:creationId xmlns:a16="http://schemas.microsoft.com/office/drawing/2014/main" id="{69A0B145-8F18-4115-AE39-9852F5C8BDDB}"/>
              </a:ext>
            </a:extLst>
          </p:cNvPr>
          <p:cNvCxnSpPr>
            <a:cxnSpLocks/>
          </p:cNvCxnSpPr>
          <p:nvPr/>
        </p:nvCxnSpPr>
        <p:spPr>
          <a:xfrm>
            <a:off x="7352621" y="26155184"/>
            <a:ext cx="306892" cy="5004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95" name="Straight Arrow Connector 94">
            <a:extLst>
              <a:ext uri="{FF2B5EF4-FFF2-40B4-BE49-F238E27FC236}">
                <a16:creationId xmlns:a16="http://schemas.microsoft.com/office/drawing/2014/main" id="{1EA5DB04-044E-4FBE-9542-7C12110F80DF}"/>
              </a:ext>
            </a:extLst>
          </p:cNvPr>
          <p:cNvCxnSpPr>
            <a:cxnSpLocks/>
          </p:cNvCxnSpPr>
          <p:nvPr/>
        </p:nvCxnSpPr>
        <p:spPr>
          <a:xfrm flipH="1">
            <a:off x="9193932" y="26982057"/>
            <a:ext cx="588698" cy="22528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3" name="Straight Arrow Connector 112">
            <a:extLst>
              <a:ext uri="{FF2B5EF4-FFF2-40B4-BE49-F238E27FC236}">
                <a16:creationId xmlns:a16="http://schemas.microsoft.com/office/drawing/2014/main" id="{8E2767C8-E6B3-4C50-8E46-36DA6545E2DA}"/>
              </a:ext>
            </a:extLst>
          </p:cNvPr>
          <p:cNvCxnSpPr>
            <a:cxnSpLocks/>
          </p:cNvCxnSpPr>
          <p:nvPr/>
        </p:nvCxnSpPr>
        <p:spPr>
          <a:xfrm flipV="1">
            <a:off x="6251046" y="27829721"/>
            <a:ext cx="514497" cy="26362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84" name="TextBox 83">
            <a:extLst>
              <a:ext uri="{FF2B5EF4-FFF2-40B4-BE49-F238E27FC236}">
                <a16:creationId xmlns:a16="http://schemas.microsoft.com/office/drawing/2014/main" id="{4399BBD5-74B0-4014-AD3B-7BC7227640AF}"/>
              </a:ext>
            </a:extLst>
          </p:cNvPr>
          <p:cNvSpPr txBox="1"/>
          <p:nvPr/>
        </p:nvSpPr>
        <p:spPr>
          <a:xfrm>
            <a:off x="6748938" y="25716953"/>
            <a:ext cx="1318914" cy="492443"/>
          </a:xfrm>
          <a:prstGeom prst="rect">
            <a:avLst/>
          </a:prstGeom>
          <a:noFill/>
        </p:spPr>
        <p:txBody>
          <a:bodyPr wrap="square" rtlCol="0">
            <a:spAutoFit/>
          </a:bodyPr>
          <a:lstStyle/>
          <a:p>
            <a:r>
              <a:rPr lang="es-419" sz="2600" dirty="0">
                <a:latin typeface="Nunito" pitchFamily="2" charset="0"/>
              </a:rPr>
              <a:t>Pesos</a:t>
            </a:r>
            <a:endParaRPr lang="es-AR" sz="2600" dirty="0">
              <a:latin typeface="Nunito" pitchFamily="2" charset="0"/>
            </a:endParaRPr>
          </a:p>
        </p:txBody>
      </p:sp>
      <p:sp>
        <p:nvSpPr>
          <p:cNvPr id="114" name="TextBox 113">
            <a:extLst>
              <a:ext uri="{FF2B5EF4-FFF2-40B4-BE49-F238E27FC236}">
                <a16:creationId xmlns:a16="http://schemas.microsoft.com/office/drawing/2014/main" id="{48503ABA-5D06-4D53-BA10-25369113157B}"/>
              </a:ext>
            </a:extLst>
          </p:cNvPr>
          <p:cNvSpPr txBox="1"/>
          <p:nvPr/>
        </p:nvSpPr>
        <p:spPr>
          <a:xfrm>
            <a:off x="9804933" y="26735835"/>
            <a:ext cx="1318914" cy="492443"/>
          </a:xfrm>
          <a:prstGeom prst="rect">
            <a:avLst/>
          </a:prstGeom>
          <a:noFill/>
        </p:spPr>
        <p:txBody>
          <a:bodyPr wrap="square" rtlCol="0">
            <a:spAutoFit/>
          </a:bodyPr>
          <a:lstStyle/>
          <a:p>
            <a:r>
              <a:rPr lang="es-419" sz="2600" dirty="0">
                <a:latin typeface="Nunito" pitchFamily="2" charset="0"/>
              </a:rPr>
              <a:t>Umbral</a:t>
            </a:r>
            <a:endParaRPr lang="es-AR" sz="2600" dirty="0">
              <a:latin typeface="Nunito" pitchFamily="2" charset="0"/>
            </a:endParaRPr>
          </a:p>
        </p:txBody>
      </p:sp>
      <p:sp>
        <p:nvSpPr>
          <p:cNvPr id="115" name="TextBox 114">
            <a:extLst>
              <a:ext uri="{FF2B5EF4-FFF2-40B4-BE49-F238E27FC236}">
                <a16:creationId xmlns:a16="http://schemas.microsoft.com/office/drawing/2014/main" id="{E03E3899-72C0-4B34-B3D4-935ACB5D4E06}"/>
              </a:ext>
            </a:extLst>
          </p:cNvPr>
          <p:cNvSpPr txBox="1"/>
          <p:nvPr/>
        </p:nvSpPr>
        <p:spPr>
          <a:xfrm>
            <a:off x="4672013" y="27847124"/>
            <a:ext cx="1747723" cy="492443"/>
          </a:xfrm>
          <a:prstGeom prst="rect">
            <a:avLst/>
          </a:prstGeom>
          <a:noFill/>
        </p:spPr>
        <p:txBody>
          <a:bodyPr wrap="square" rtlCol="0">
            <a:spAutoFit/>
          </a:bodyPr>
          <a:lstStyle/>
          <a:p>
            <a:r>
              <a:rPr lang="es-419" sz="2600" dirty="0">
                <a:latin typeface="Nunito" pitchFamily="2" charset="0"/>
              </a:rPr>
              <a:t>Distancia</a:t>
            </a:r>
            <a:endParaRPr lang="es-AR" sz="2600" dirty="0">
              <a:latin typeface="Nunito" pitchFamily="2" charset="0"/>
            </a:endParaRPr>
          </a:p>
        </p:txBody>
      </p:sp>
      <p:grpSp>
        <p:nvGrpSpPr>
          <p:cNvPr id="1261" name="Group 1260">
            <a:extLst>
              <a:ext uri="{FF2B5EF4-FFF2-40B4-BE49-F238E27FC236}">
                <a16:creationId xmlns:a16="http://schemas.microsoft.com/office/drawing/2014/main" id="{F7EEAB91-5C48-4419-A752-3D79E42F0E7C}"/>
              </a:ext>
            </a:extLst>
          </p:cNvPr>
          <p:cNvGrpSpPr/>
          <p:nvPr/>
        </p:nvGrpSpPr>
        <p:grpSpPr>
          <a:xfrm>
            <a:off x="1193897" y="30179088"/>
            <a:ext cx="13057897" cy="4145026"/>
            <a:chOff x="1193897" y="30601876"/>
            <a:chExt cx="13057897" cy="4145026"/>
          </a:xfrm>
        </p:grpSpPr>
        <p:grpSp>
          <p:nvGrpSpPr>
            <p:cNvPr id="1254" name="Group 1253">
              <a:extLst>
                <a:ext uri="{FF2B5EF4-FFF2-40B4-BE49-F238E27FC236}">
                  <a16:creationId xmlns:a16="http://schemas.microsoft.com/office/drawing/2014/main" id="{92A2B75C-DD1E-4F19-98F4-63BBD693ABD3}"/>
                </a:ext>
              </a:extLst>
            </p:cNvPr>
            <p:cNvGrpSpPr/>
            <p:nvPr/>
          </p:nvGrpSpPr>
          <p:grpSpPr>
            <a:xfrm>
              <a:off x="1193897" y="30601876"/>
              <a:ext cx="13057897" cy="4145026"/>
              <a:chOff x="1193897" y="30988669"/>
              <a:chExt cx="13057897" cy="4145026"/>
            </a:xfrm>
          </p:grpSpPr>
          <p:grpSp>
            <p:nvGrpSpPr>
              <p:cNvPr id="1248" name="Group 1247">
                <a:extLst>
                  <a:ext uri="{FF2B5EF4-FFF2-40B4-BE49-F238E27FC236}">
                    <a16:creationId xmlns:a16="http://schemas.microsoft.com/office/drawing/2014/main" id="{5CB0F07A-1294-4EB0-BDEF-F8EDCDBBA9A6}"/>
                  </a:ext>
                </a:extLst>
              </p:cNvPr>
              <p:cNvGrpSpPr/>
              <p:nvPr/>
            </p:nvGrpSpPr>
            <p:grpSpPr>
              <a:xfrm>
                <a:off x="1193897" y="30988669"/>
                <a:ext cx="13057897" cy="4145026"/>
                <a:chOff x="1003463" y="30859214"/>
                <a:chExt cx="13057897" cy="4145026"/>
              </a:xfrm>
            </p:grpSpPr>
            <p:pic>
              <p:nvPicPr>
                <p:cNvPr id="4" name="Graphic 3">
                  <a:extLst>
                    <a:ext uri="{FF2B5EF4-FFF2-40B4-BE49-F238E27FC236}">
                      <a16:creationId xmlns:a16="http://schemas.microsoft.com/office/drawing/2014/main" id="{1669F8FE-6AB6-4636-A79A-7199B31D12B1}"/>
                    </a:ext>
                  </a:extLst>
                </p:cNvPr>
                <p:cNvPicPr>
                  <a:picLocks noChangeAspect="1"/>
                </p:cNvPicPr>
                <p:nvPr/>
              </p:nvPicPr>
              <p:blipFill rotWithShape="1">
                <a:blip r:embed="rId17">
                  <a:extLst>
                    <a:ext uri="{96DAC541-7B7A-43D3-8B79-37D633B846F1}">
                      <asvg:svgBlip xmlns:asvg="http://schemas.microsoft.com/office/drawing/2016/SVG/main" r:embed="rId18"/>
                    </a:ext>
                  </a:extLst>
                </a:blip>
                <a:srcRect l="10649" t="11384" r="8102" b="11280"/>
                <a:stretch/>
              </p:blipFill>
              <p:spPr>
                <a:xfrm>
                  <a:off x="1003463" y="30859214"/>
                  <a:ext cx="13057897" cy="4142922"/>
                </a:xfrm>
                <a:prstGeom prst="rect">
                  <a:avLst/>
                </a:prstGeom>
              </p:spPr>
            </p:pic>
            <p:sp>
              <p:nvSpPr>
                <p:cNvPr id="1247" name="Rectangle: Rounded Corners 1246">
                  <a:extLst>
                    <a:ext uri="{FF2B5EF4-FFF2-40B4-BE49-F238E27FC236}">
                      <a16:creationId xmlns:a16="http://schemas.microsoft.com/office/drawing/2014/main" id="{151EF92C-7B65-48B4-81C2-38AC917DDEF8}"/>
                    </a:ext>
                  </a:extLst>
                </p:cNvPr>
                <p:cNvSpPr/>
                <p:nvPr/>
              </p:nvSpPr>
              <p:spPr>
                <a:xfrm>
                  <a:off x="1003463" y="30861318"/>
                  <a:ext cx="13057897" cy="4142922"/>
                </a:xfrm>
                <a:prstGeom prst="roundRect">
                  <a:avLst>
                    <a:gd name="adj" fmla="val 9310"/>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cxnSp>
            <p:nvCxnSpPr>
              <p:cNvPr id="1250" name="Straight Connector 1249">
                <a:extLst>
                  <a:ext uri="{FF2B5EF4-FFF2-40B4-BE49-F238E27FC236}">
                    <a16:creationId xmlns:a16="http://schemas.microsoft.com/office/drawing/2014/main" id="{8DA40098-D6A4-4C25-84BF-74A74EC0CF5B}"/>
                  </a:ext>
                </a:extLst>
              </p:cNvPr>
              <p:cNvCxnSpPr>
                <a:cxnSpLocks/>
              </p:cNvCxnSpPr>
              <p:nvPr/>
            </p:nvCxnSpPr>
            <p:spPr>
              <a:xfrm>
                <a:off x="5547600" y="30988669"/>
                <a:ext cx="0" cy="41429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3" name="Straight Connector 1252">
                <a:extLst>
                  <a:ext uri="{FF2B5EF4-FFF2-40B4-BE49-F238E27FC236}">
                    <a16:creationId xmlns:a16="http://schemas.microsoft.com/office/drawing/2014/main" id="{DABA96D3-0742-4D52-A142-3FDF4C8C0E92}"/>
                  </a:ext>
                </a:extLst>
              </p:cNvPr>
              <p:cNvCxnSpPr>
                <a:cxnSpLocks/>
              </p:cNvCxnSpPr>
              <p:nvPr/>
            </p:nvCxnSpPr>
            <p:spPr>
              <a:xfrm>
                <a:off x="9900000" y="30988669"/>
                <a:ext cx="0" cy="41429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256" name="Graphic 1255">
              <a:extLst>
                <a:ext uri="{FF2B5EF4-FFF2-40B4-BE49-F238E27FC236}">
                  <a16:creationId xmlns:a16="http://schemas.microsoft.com/office/drawing/2014/main" id="{AE0CB86D-74A0-4AE3-8A5D-AA54FE83450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749749" y="34417590"/>
              <a:ext cx="1242000" cy="252000"/>
            </a:xfrm>
            <a:prstGeom prst="rect">
              <a:avLst/>
            </a:prstGeom>
          </p:spPr>
        </p:pic>
        <p:pic>
          <p:nvPicPr>
            <p:cNvPr id="1258" name="Graphic 1257">
              <a:extLst>
                <a:ext uri="{FF2B5EF4-FFF2-40B4-BE49-F238E27FC236}">
                  <a16:creationId xmlns:a16="http://schemas.microsoft.com/office/drawing/2014/main" id="{1291CCEF-CF08-4BF3-9510-AB9A1B09172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182844" y="34417590"/>
              <a:ext cx="1080001" cy="252000"/>
            </a:xfrm>
            <a:prstGeom prst="rect">
              <a:avLst/>
            </a:prstGeom>
          </p:spPr>
        </p:pic>
        <p:pic>
          <p:nvPicPr>
            <p:cNvPr id="1260" name="Graphic 1259">
              <a:extLst>
                <a:ext uri="{FF2B5EF4-FFF2-40B4-BE49-F238E27FC236}">
                  <a16:creationId xmlns:a16="http://schemas.microsoft.com/office/drawing/2014/main" id="{670E3D20-694A-4549-AD9C-364A526D974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1616897" y="34417590"/>
              <a:ext cx="918000" cy="252000"/>
            </a:xfrm>
            <a:prstGeom prst="rect">
              <a:avLst/>
            </a:prstGeom>
          </p:spPr>
        </p:pic>
      </p:grpSp>
      <p:sp>
        <p:nvSpPr>
          <p:cNvPr id="1262" name="Google Shape;100;p14">
            <a:extLst>
              <a:ext uri="{FF2B5EF4-FFF2-40B4-BE49-F238E27FC236}">
                <a16:creationId xmlns:a16="http://schemas.microsoft.com/office/drawing/2014/main" id="{68ED1D64-EBF2-4E3E-B0E0-0A4BF634E5CF}"/>
              </a:ext>
            </a:extLst>
          </p:cNvPr>
          <p:cNvSpPr/>
          <p:nvPr/>
        </p:nvSpPr>
        <p:spPr>
          <a:xfrm>
            <a:off x="723737" y="34794285"/>
            <a:ext cx="13847168" cy="840978"/>
          </a:xfrm>
          <a:prstGeom prst="rect">
            <a:avLst/>
          </a:prstGeom>
          <a:solidFill>
            <a:srgbClr val="D0232A"/>
          </a:solidFill>
          <a:ln w="38100">
            <a:solidFill>
              <a:schemeClr val="bg1"/>
            </a:solidFill>
          </a:ln>
        </p:spPr>
        <p:txBody>
          <a:bodyPr spcFirstLastPara="1" wrap="square" lIns="94592" tIns="47296" rIns="94592" bIns="47296" anchor="ctr" anchorCtr="0">
            <a:noAutofit/>
          </a:bodyPr>
          <a:lstStyle/>
          <a:p>
            <a:pPr algn="ctr"/>
            <a:r>
              <a:rPr lang="en-US" sz="4600" b="1" dirty="0">
                <a:solidFill>
                  <a:schemeClr val="lt1"/>
                </a:solidFill>
                <a:latin typeface="Nunito"/>
                <a:ea typeface="Nunito"/>
                <a:cs typeface="Nunito"/>
                <a:sym typeface="Nunito"/>
              </a:rPr>
              <a:t>Redes </a:t>
            </a:r>
            <a:r>
              <a:rPr lang="en-US" sz="4600" b="1" dirty="0" err="1">
                <a:solidFill>
                  <a:schemeClr val="lt1"/>
                </a:solidFill>
                <a:latin typeface="Nunito"/>
                <a:ea typeface="Nunito"/>
                <a:cs typeface="Nunito"/>
                <a:sym typeface="Nunito"/>
              </a:rPr>
              <a:t>reales</a:t>
            </a:r>
            <a:endParaRPr sz="4600" dirty="0"/>
          </a:p>
        </p:txBody>
      </p:sp>
      <p:pic>
        <p:nvPicPr>
          <p:cNvPr id="15" name="Graphic 14">
            <a:extLst>
              <a:ext uri="{FF2B5EF4-FFF2-40B4-BE49-F238E27FC236}">
                <a16:creationId xmlns:a16="http://schemas.microsoft.com/office/drawing/2014/main" id="{CFFABE8C-83CD-4180-BEA7-2212A2EEADE7}"/>
              </a:ext>
            </a:extLst>
          </p:cNvPr>
          <p:cNvPicPr>
            <a:picLocks noChangeAspect="1"/>
          </p:cNvPicPr>
          <p:nvPr/>
        </p:nvPicPr>
        <p:blipFill rotWithShape="1">
          <a:blip r:embed="rId25">
            <a:extLst>
              <a:ext uri="{96DAC541-7B7A-43D3-8B79-37D633B846F1}">
                <asvg:svgBlip xmlns:asvg="http://schemas.microsoft.com/office/drawing/2016/SVG/main" r:embed="rId26"/>
              </a:ext>
            </a:extLst>
          </a:blip>
          <a:srcRect l="12636" t="21437" r="10131" b="20239"/>
          <a:stretch/>
        </p:blipFill>
        <p:spPr>
          <a:xfrm>
            <a:off x="17617818" y="12649895"/>
            <a:ext cx="9788971" cy="5550304"/>
          </a:xfrm>
          <a:prstGeom prst="rect">
            <a:avLst/>
          </a:prstGeom>
        </p:spPr>
      </p:pic>
      <p:grpSp>
        <p:nvGrpSpPr>
          <p:cNvPr id="10" name="Group 9">
            <a:extLst>
              <a:ext uri="{FF2B5EF4-FFF2-40B4-BE49-F238E27FC236}">
                <a16:creationId xmlns:a16="http://schemas.microsoft.com/office/drawing/2014/main" id="{ECA8EB8C-E120-45D6-ACFE-A9AFEF60F8BD}"/>
              </a:ext>
            </a:extLst>
          </p:cNvPr>
          <p:cNvGrpSpPr/>
          <p:nvPr/>
        </p:nvGrpSpPr>
        <p:grpSpPr>
          <a:xfrm>
            <a:off x="834233" y="37580641"/>
            <a:ext cx="13583559" cy="4605019"/>
            <a:chOff x="15852329" y="13902638"/>
            <a:chExt cx="13583559" cy="4605019"/>
          </a:xfrm>
        </p:grpSpPr>
        <p:pic>
          <p:nvPicPr>
            <p:cNvPr id="17" name="Graphic 16">
              <a:extLst>
                <a:ext uri="{FF2B5EF4-FFF2-40B4-BE49-F238E27FC236}">
                  <a16:creationId xmlns:a16="http://schemas.microsoft.com/office/drawing/2014/main" id="{FDEEE2B5-EFE1-491B-B732-6693A9C02965}"/>
                </a:ext>
              </a:extLst>
            </p:cNvPr>
            <p:cNvPicPr>
              <a:picLocks noChangeAspect="1"/>
            </p:cNvPicPr>
            <p:nvPr/>
          </p:nvPicPr>
          <p:blipFill rotWithShape="1">
            <a:blip r:embed="rId27">
              <a:extLst>
                <a:ext uri="{96DAC541-7B7A-43D3-8B79-37D633B846F1}">
                  <asvg:svgBlip xmlns:asvg="http://schemas.microsoft.com/office/drawing/2016/SVG/main" r:embed="rId28"/>
                </a:ext>
              </a:extLst>
            </a:blip>
            <a:srcRect l="12378" t="22801" r="10098" b="20282"/>
            <a:stretch/>
          </p:blipFill>
          <p:spPr>
            <a:xfrm>
              <a:off x="15852329" y="14062868"/>
              <a:ext cx="7990156" cy="4404453"/>
            </a:xfrm>
            <a:prstGeom prst="rect">
              <a:avLst/>
            </a:prstGeom>
          </p:spPr>
        </p:pic>
        <p:pic>
          <p:nvPicPr>
            <p:cNvPr id="1265" name="Graphic 1264">
              <a:extLst>
                <a:ext uri="{FF2B5EF4-FFF2-40B4-BE49-F238E27FC236}">
                  <a16:creationId xmlns:a16="http://schemas.microsoft.com/office/drawing/2014/main" id="{69AD5C5B-4987-42D4-80BB-CBB0C54B6939}"/>
                </a:ext>
              </a:extLst>
            </p:cNvPr>
            <p:cNvPicPr>
              <a:picLocks noChangeAspect="1"/>
            </p:cNvPicPr>
            <p:nvPr/>
          </p:nvPicPr>
          <p:blipFill rotWithShape="1">
            <a:blip r:embed="rId29">
              <a:extLst>
                <a:ext uri="{96DAC541-7B7A-43D3-8B79-37D633B846F1}">
                  <asvg:svgBlip xmlns:asvg="http://schemas.microsoft.com/office/drawing/2016/SVG/main" r:embed="rId30"/>
                </a:ext>
              </a:extLst>
            </a:blip>
            <a:srcRect l="5497" t="4666" r="7561"/>
            <a:stretch/>
          </p:blipFill>
          <p:spPr>
            <a:xfrm>
              <a:off x="23842484" y="13902638"/>
              <a:ext cx="5593404" cy="4605019"/>
            </a:xfrm>
            <a:prstGeom prst="rect">
              <a:avLst/>
            </a:prstGeom>
          </p:spPr>
        </p:pic>
      </p:grpSp>
      <p:sp>
        <p:nvSpPr>
          <p:cNvPr id="64" name="Google Shape;106;p14">
            <a:extLst>
              <a:ext uri="{FF2B5EF4-FFF2-40B4-BE49-F238E27FC236}">
                <a16:creationId xmlns:a16="http://schemas.microsoft.com/office/drawing/2014/main" id="{9342A3EB-AC7D-40F6-B450-7F511AD37338}"/>
              </a:ext>
            </a:extLst>
          </p:cNvPr>
          <p:cNvSpPr txBox="1"/>
          <p:nvPr/>
        </p:nvSpPr>
        <p:spPr>
          <a:xfrm>
            <a:off x="15585573" y="39540695"/>
            <a:ext cx="13777226" cy="1562210"/>
          </a:xfrm>
          <a:prstGeom prst="rect">
            <a:avLst/>
          </a:prstGeom>
          <a:noFill/>
          <a:ln>
            <a:noFill/>
          </a:ln>
        </p:spPr>
        <p:txBody>
          <a:bodyPr spcFirstLastPara="1" wrap="square" lIns="84084" tIns="42031" rIns="84084" bIns="42031" anchor="t" anchorCtr="0">
            <a:spAutoFit/>
          </a:bodyPr>
          <a:lstStyle/>
          <a:p>
            <a:endParaRPr lang="en-US" sz="3200" dirty="0">
              <a:latin typeface="Nunito" pitchFamily="2" charset="0"/>
              <a:cs typeface="Calibri" panose="020F0502020204030204" pitchFamily="34" charset="0"/>
            </a:endParaRPr>
          </a:p>
          <a:p>
            <a:r>
              <a:rPr lang="en-US" sz="3200" baseline="30000" dirty="0">
                <a:solidFill>
                  <a:schemeClr val="tx1"/>
                </a:solidFill>
                <a:latin typeface="Nunito" pitchFamily="2" charset="0"/>
                <a:ea typeface="Open Sans"/>
                <a:cs typeface="Open Sans"/>
                <a:sym typeface="Open Sans"/>
              </a:rPr>
              <a:t>1</a:t>
            </a:r>
            <a:r>
              <a:rPr lang="es-AR" sz="3200" b="0" i="0" u="none" strike="noStrike" baseline="0" dirty="0">
                <a:solidFill>
                  <a:srgbClr val="212121"/>
                </a:solidFill>
                <a:latin typeface="Nunito" pitchFamily="2" charset="0"/>
              </a:rPr>
              <a:t>N. Masuda et al., </a:t>
            </a:r>
            <a:r>
              <a:rPr lang="es-AR" sz="3200" b="0" i="0" u="none" strike="noStrike" baseline="0" dirty="0" err="1">
                <a:solidFill>
                  <a:srgbClr val="212121"/>
                </a:solidFill>
                <a:latin typeface="Nunito" pitchFamily="2" charset="0"/>
              </a:rPr>
              <a:t>Phys</a:t>
            </a:r>
            <a:r>
              <a:rPr lang="es-AR" sz="3200" b="0" i="0" u="none" strike="noStrike" baseline="0" dirty="0">
                <a:solidFill>
                  <a:srgbClr val="212121"/>
                </a:solidFill>
                <a:latin typeface="Nunito" pitchFamily="2" charset="0"/>
              </a:rPr>
              <a:t>. Rev. E 71, 036108 (2005).</a:t>
            </a:r>
            <a:endParaRPr lang="es-AR" sz="3200" b="0" i="0" u="none" strike="noStrike" baseline="0" dirty="0">
              <a:latin typeface="Nunito" pitchFamily="2" charset="0"/>
            </a:endParaRPr>
          </a:p>
          <a:p>
            <a:r>
              <a:rPr lang="en-US" sz="3200" baseline="30000" dirty="0">
                <a:solidFill>
                  <a:schemeClr val="tx1"/>
                </a:solidFill>
                <a:latin typeface="Nunito" pitchFamily="2" charset="0"/>
                <a:ea typeface="Open Sans"/>
                <a:cs typeface="Open Sans"/>
                <a:sym typeface="Open Sans"/>
              </a:rPr>
              <a:t>2</a:t>
            </a:r>
            <a:r>
              <a:rPr lang="es-AR" sz="3200" b="0" i="0" u="none" strike="noStrike" baseline="0" dirty="0">
                <a:latin typeface="Nunito" pitchFamily="2" charset="0"/>
              </a:rPr>
              <a:t>M. De </a:t>
            </a:r>
            <a:r>
              <a:rPr lang="es-AR" sz="3200" b="0" i="0" u="none" strike="noStrike" baseline="0" dirty="0" err="1">
                <a:latin typeface="Nunito" pitchFamily="2" charset="0"/>
              </a:rPr>
              <a:t>Domenico</a:t>
            </a:r>
            <a:r>
              <a:rPr lang="es-AR" sz="3200" dirty="0">
                <a:latin typeface="Nunito" pitchFamily="2" charset="0"/>
              </a:rPr>
              <a:t> et al.</a:t>
            </a:r>
            <a:r>
              <a:rPr lang="es-AR" sz="3200" b="0" i="0" u="none" strike="noStrike" baseline="0" dirty="0">
                <a:latin typeface="Nunito" pitchFamily="2" charset="0"/>
              </a:rPr>
              <a:t>, </a:t>
            </a:r>
            <a:r>
              <a:rPr lang="es-AR" sz="3200" b="0" i="0" u="none" strike="noStrike" baseline="0" dirty="0" err="1">
                <a:latin typeface="Nunito" pitchFamily="2" charset="0"/>
              </a:rPr>
              <a:t>Nat</a:t>
            </a:r>
            <a:r>
              <a:rPr lang="es-AR" sz="3200" b="0" i="0" u="none" strike="noStrike" baseline="0" dirty="0">
                <a:latin typeface="Nunito" pitchFamily="2" charset="0"/>
              </a:rPr>
              <a:t>. </a:t>
            </a:r>
            <a:r>
              <a:rPr lang="es-AR" sz="3200" b="0" i="0" u="none" strike="noStrike" baseline="0" dirty="0" err="1">
                <a:latin typeface="Nunito" pitchFamily="2" charset="0"/>
              </a:rPr>
              <a:t>Commun</a:t>
            </a:r>
            <a:r>
              <a:rPr lang="es-AR" sz="3200" b="0" i="0" u="none" strike="noStrike" baseline="0" dirty="0">
                <a:latin typeface="Nunito" pitchFamily="2" charset="0"/>
              </a:rPr>
              <a:t>., </a:t>
            </a:r>
            <a:r>
              <a:rPr lang="es-AR" sz="3200" i="0" u="none" strike="noStrike" baseline="0" dirty="0">
                <a:latin typeface="Nunito" pitchFamily="2" charset="0"/>
              </a:rPr>
              <a:t>6</a:t>
            </a:r>
            <a:r>
              <a:rPr lang="es-AR" sz="3200" b="0" i="0" u="none" strike="noStrike" baseline="0" dirty="0">
                <a:latin typeface="Nunito" pitchFamily="2" charset="0"/>
              </a:rPr>
              <a:t>, 6864 (2015).</a:t>
            </a:r>
            <a:endParaRPr lang="en-US" sz="3200" dirty="0">
              <a:latin typeface="Nunito" pitchFamily="2" charset="0"/>
              <a:cs typeface="Calibri" panose="020F0502020204030204" pitchFamily="34" charset="0"/>
            </a:endParaRPr>
          </a:p>
        </p:txBody>
      </p:sp>
      <p:sp>
        <p:nvSpPr>
          <p:cNvPr id="65" name="Google Shape;106;p14">
            <a:extLst>
              <a:ext uri="{FF2B5EF4-FFF2-40B4-BE49-F238E27FC236}">
                <a16:creationId xmlns:a16="http://schemas.microsoft.com/office/drawing/2014/main" id="{57C90C56-3F6E-4568-AB65-FF70A7C1381D}"/>
              </a:ext>
            </a:extLst>
          </p:cNvPr>
          <p:cNvSpPr txBox="1"/>
          <p:nvPr/>
        </p:nvSpPr>
        <p:spPr>
          <a:xfrm>
            <a:off x="788470" y="35692817"/>
            <a:ext cx="13777226" cy="1562210"/>
          </a:xfrm>
          <a:prstGeom prst="rect">
            <a:avLst/>
          </a:prstGeom>
          <a:noFill/>
          <a:ln>
            <a:noFill/>
          </a:ln>
        </p:spPr>
        <p:txBody>
          <a:bodyPr spcFirstLastPara="1" wrap="square" lIns="84084" tIns="42031" rIns="84084" bIns="42031" anchor="t" anchorCtr="0">
            <a:spAutoFit/>
          </a:bodyPr>
          <a:lstStyle/>
          <a:p>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r>
              <a:rPr lang="en-US" sz="3200" dirty="0" err="1">
                <a:latin typeface="Nunito" pitchFamily="2" charset="0"/>
                <a:cs typeface="Calibri" panose="020F0502020204030204" pitchFamily="34" charset="0"/>
              </a:rPr>
              <a:t>Datos</a:t>
            </a:r>
            <a:r>
              <a:rPr lang="en-US" sz="3200" dirty="0">
                <a:latin typeface="Nunito" pitchFamily="2" charset="0"/>
                <a:cs typeface="Calibri" panose="020F0502020204030204" pitchFamily="34" charset="0"/>
              </a:rPr>
              <a:t> de </a:t>
            </a:r>
            <a:r>
              <a:rPr lang="en-US" sz="3200" dirty="0" err="1">
                <a:latin typeface="Nunito" pitchFamily="2" charset="0"/>
                <a:cs typeface="Calibri" panose="020F0502020204030204" pitchFamily="34" charset="0"/>
              </a:rPr>
              <a:t>comercio</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internacional</a:t>
            </a:r>
            <a:r>
              <a:rPr lang="en-US" sz="3200" dirty="0">
                <a:latin typeface="Nunito" pitchFamily="2" charset="0"/>
                <a:cs typeface="Calibri" panose="020F0502020204030204" pitchFamily="34" charset="0"/>
              </a:rPr>
              <a:t> para </a:t>
            </a:r>
            <a:r>
              <a:rPr lang="en-US" sz="3200" dirty="0" err="1">
                <a:latin typeface="Nunito" pitchFamily="2" charset="0"/>
                <a:cs typeface="Calibri" panose="020F0502020204030204" pitchFamily="34" charset="0"/>
              </a:rPr>
              <a:t>varios</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productos</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alimenticios</a:t>
            </a:r>
            <a:r>
              <a:rPr lang="en-US" sz="3200" dirty="0">
                <a:latin typeface="Nunito" pitchFamily="2" charset="0"/>
                <a:cs typeface="Calibri" panose="020F0502020204030204" pitchFamily="34" charset="0"/>
              </a:rPr>
              <a:t> [2].</a:t>
            </a:r>
          </a:p>
          <a:p>
            <a:pPr marL="457200" indent="-457200">
              <a:buFont typeface="Arial" panose="020B0604020202020204" pitchFamily="34" charset="0"/>
              <a:buChar char="•"/>
            </a:pPr>
            <a:r>
              <a:rPr lang="en-US" sz="3200" dirty="0">
                <a:latin typeface="Nunito" pitchFamily="2" charset="0"/>
                <a:cs typeface="Calibri" panose="020F0502020204030204" pitchFamily="34" charset="0"/>
              </a:rPr>
              <a:t>Hay una red para </a:t>
            </a:r>
            <a:r>
              <a:rPr lang="en-US" sz="3200" dirty="0" err="1">
                <a:latin typeface="Nunito" pitchFamily="2" charset="0"/>
                <a:cs typeface="Calibri" panose="020F0502020204030204" pitchFamily="34" charset="0"/>
              </a:rPr>
              <a:t>cada</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producto</a:t>
            </a:r>
            <a:r>
              <a:rPr lang="en-US" sz="3200" dirty="0">
                <a:latin typeface="Nunito" pitchFamily="2" charset="0"/>
                <a:cs typeface="Calibri" panose="020F0502020204030204" pitchFamily="34" charset="0"/>
              </a:rPr>
              <a:t> (pesos </a:t>
            </a:r>
            <a:r>
              <a:rPr lang="en-US" sz="3200" dirty="0" err="1">
                <a:latin typeface="Nunito" pitchFamily="2" charset="0"/>
                <a:cs typeface="Calibri" panose="020F0502020204030204" pitchFamily="34" charset="0"/>
              </a:rPr>
              <a:t>proporcionales</a:t>
            </a:r>
            <a:r>
              <a:rPr lang="en-US" sz="3200" dirty="0">
                <a:latin typeface="Nunito" pitchFamily="2" charset="0"/>
                <a:cs typeface="Calibri" panose="020F0502020204030204" pitchFamily="34" charset="0"/>
              </a:rPr>
              <a:t> a exp. – imp.)</a:t>
            </a:r>
          </a:p>
        </p:txBody>
      </p:sp>
      <p:sp>
        <p:nvSpPr>
          <p:cNvPr id="66" name="Google Shape;106;p14">
            <a:extLst>
              <a:ext uri="{FF2B5EF4-FFF2-40B4-BE49-F238E27FC236}">
                <a16:creationId xmlns:a16="http://schemas.microsoft.com/office/drawing/2014/main" id="{E389DC18-D8DF-466F-9A7D-5419BE57B5F1}"/>
              </a:ext>
            </a:extLst>
          </p:cNvPr>
          <p:cNvSpPr txBox="1"/>
          <p:nvPr/>
        </p:nvSpPr>
        <p:spPr>
          <a:xfrm>
            <a:off x="15697988" y="10649009"/>
            <a:ext cx="13777226" cy="9933733"/>
          </a:xfrm>
          <a:prstGeom prst="rect">
            <a:avLst/>
          </a:prstGeom>
          <a:noFill/>
          <a:ln>
            <a:noFill/>
          </a:ln>
        </p:spPr>
        <p:txBody>
          <a:bodyPr spcFirstLastPara="1" wrap="square" lIns="84084" tIns="42031" rIns="84084" bIns="42031" anchor="t" anchorCtr="0">
            <a:spAutoFit/>
          </a:bodyPr>
          <a:lstStyle/>
          <a:p>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r>
              <a:rPr lang="en-US" sz="3200" dirty="0">
                <a:latin typeface="Nunito" pitchFamily="2" charset="0"/>
                <a:cs typeface="Calibri" panose="020F0502020204030204" pitchFamily="34" charset="0"/>
              </a:rPr>
              <a:t>Las </a:t>
            </a:r>
            <a:r>
              <a:rPr lang="en-US" sz="3200" dirty="0" err="1">
                <a:latin typeface="Nunito" pitchFamily="2" charset="0"/>
                <a:cs typeface="Calibri" panose="020F0502020204030204" pitchFamily="34" charset="0"/>
              </a:rPr>
              <a:t>coordenadas</a:t>
            </a:r>
            <a:r>
              <a:rPr lang="en-US" sz="3200" dirty="0">
                <a:latin typeface="Nunito" pitchFamily="2" charset="0"/>
                <a:cs typeface="Calibri" panose="020F0502020204030204" pitchFamily="34" charset="0"/>
              </a:rPr>
              <a:t> de los </a:t>
            </a:r>
            <a:r>
              <a:rPr lang="en-US" sz="3200" dirty="0" err="1">
                <a:latin typeface="Nunito" pitchFamily="2" charset="0"/>
                <a:cs typeface="Calibri" panose="020F0502020204030204" pitchFamily="34" charset="0"/>
              </a:rPr>
              <a:t>países</a:t>
            </a:r>
            <a:r>
              <a:rPr lang="en-US" sz="3200" dirty="0">
                <a:latin typeface="Nunito" pitchFamily="2" charset="0"/>
                <a:cs typeface="Calibri" panose="020F0502020204030204" pitchFamily="34" charset="0"/>
              </a:rPr>
              <a:t> junto con los pesos </a:t>
            </a:r>
            <a:r>
              <a:rPr lang="en-US" sz="3200" dirty="0" err="1">
                <a:latin typeface="Nunito" pitchFamily="2" charset="0"/>
                <a:cs typeface="Calibri" panose="020F0502020204030204" pitchFamily="34" charset="0"/>
              </a:rPr>
              <a:t>anteriores</a:t>
            </a:r>
            <a:r>
              <a:rPr lang="en-US" sz="3200" dirty="0">
                <a:latin typeface="Nunito" pitchFamily="2" charset="0"/>
                <a:cs typeface="Calibri" panose="020F0502020204030204" pitchFamily="34" charset="0"/>
              </a:rPr>
              <a:t> se </a:t>
            </a:r>
            <a:r>
              <a:rPr lang="en-US" sz="3200" dirty="0" err="1">
                <a:latin typeface="Nunito" pitchFamily="2" charset="0"/>
                <a:cs typeface="Calibri" panose="020F0502020204030204" pitchFamily="34" charset="0"/>
              </a:rPr>
              <a:t>pueden</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utilizar</a:t>
            </a:r>
            <a:r>
              <a:rPr lang="en-US" sz="3200" dirty="0">
                <a:latin typeface="Nunito" pitchFamily="2" charset="0"/>
                <a:cs typeface="Calibri" panose="020F0502020204030204" pitchFamily="34" charset="0"/>
              </a:rPr>
              <a:t> para </a:t>
            </a:r>
            <a:r>
              <a:rPr lang="en-US" sz="3200" dirty="0" err="1">
                <a:latin typeface="Nunito" pitchFamily="2" charset="0"/>
                <a:cs typeface="Calibri" panose="020F0502020204030204" pitchFamily="34" charset="0"/>
              </a:rPr>
              <a:t>crear</a:t>
            </a:r>
            <a:r>
              <a:rPr lang="en-US" sz="3200" dirty="0">
                <a:latin typeface="Nunito" pitchFamily="2" charset="0"/>
                <a:cs typeface="Calibri" panose="020F0502020204030204" pitchFamily="34" charset="0"/>
              </a:rPr>
              <a:t> una GTG.</a:t>
            </a: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r>
              <a:rPr lang="en-US" sz="3200" dirty="0" err="1">
                <a:latin typeface="Nunito" pitchFamily="2" charset="0"/>
                <a:cs typeface="Calibri" panose="020F0502020204030204" pitchFamily="34" charset="0"/>
              </a:rPr>
              <a:t>Midiendo</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propiedades</a:t>
            </a:r>
            <a:r>
              <a:rPr lang="en-US" sz="3200" dirty="0">
                <a:latin typeface="Nunito" pitchFamily="2" charset="0"/>
                <a:cs typeface="Calibri" panose="020F0502020204030204" pitchFamily="34" charset="0"/>
              </a:rPr>
              <a:t> de las redes </a:t>
            </a:r>
            <a:r>
              <a:rPr lang="en-US" sz="3200" dirty="0" err="1">
                <a:latin typeface="Nunito" pitchFamily="2" charset="0"/>
                <a:cs typeface="Calibri" panose="020F0502020204030204" pitchFamily="34" charset="0"/>
              </a:rPr>
              <a:t>reales</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obtenemos</a:t>
            </a:r>
            <a:r>
              <a:rPr lang="en-US" sz="3200" dirty="0">
                <a:latin typeface="Nunito" pitchFamily="2" charset="0"/>
                <a:cs typeface="Calibri" panose="020F0502020204030204" pitchFamily="34" charset="0"/>
              </a:rPr>
              <a:t> un </a:t>
            </a:r>
            <a:r>
              <a:rPr lang="en-US" sz="3200" dirty="0" err="1">
                <a:latin typeface="Nunito" pitchFamily="2" charset="0"/>
                <a:cs typeface="Calibri" panose="020F0502020204030204" pitchFamily="34" charset="0"/>
              </a:rPr>
              <a:t>criterio</a:t>
            </a:r>
            <a:r>
              <a:rPr lang="en-US" sz="3200" dirty="0">
                <a:latin typeface="Nunito" pitchFamily="2" charset="0"/>
                <a:cs typeface="Calibri" panose="020F0502020204030204" pitchFamily="34" charset="0"/>
              </a:rPr>
              <a:t> para </a:t>
            </a:r>
            <a:r>
              <a:rPr lang="en-US" sz="3200" dirty="0" err="1">
                <a:latin typeface="Nunito" pitchFamily="2" charset="0"/>
                <a:cs typeface="Calibri" panose="020F0502020204030204" pitchFamily="34" charset="0"/>
              </a:rPr>
              <a:t>elegir</a:t>
            </a:r>
            <a:r>
              <a:rPr lang="en-US" sz="3200" dirty="0">
                <a:latin typeface="Nunito" pitchFamily="2" charset="0"/>
                <a:cs typeface="Calibri" panose="020F0502020204030204" pitchFamily="34" charset="0"/>
              </a:rPr>
              <a:t> los </a:t>
            </a:r>
            <a:r>
              <a:rPr lang="en-US" sz="3200" dirty="0" err="1">
                <a:latin typeface="Nunito" pitchFamily="2" charset="0"/>
                <a:cs typeface="Calibri" panose="020F0502020204030204" pitchFamily="34" charset="0"/>
              </a:rPr>
              <a:t>parámetros</a:t>
            </a:r>
            <a:r>
              <a:rPr lang="en-US" sz="3200" dirty="0">
                <a:latin typeface="Nunito" pitchFamily="2" charset="0"/>
                <a:cs typeface="Calibri" panose="020F0502020204030204" pitchFamily="34" charset="0"/>
              </a:rPr>
              <a:t> y </a:t>
            </a:r>
            <a:r>
              <a:rPr lang="en-US" sz="3200" dirty="0" err="1">
                <a:latin typeface="Nunito" pitchFamily="2" charset="0"/>
                <a:cs typeface="Calibri" panose="020F0502020204030204" pitchFamily="34" charset="0"/>
              </a:rPr>
              <a:t>distribuciones</a:t>
            </a:r>
            <a:r>
              <a:rPr lang="en-US" sz="3200" dirty="0">
                <a:latin typeface="Nunito" pitchFamily="2" charset="0"/>
                <a:cs typeface="Calibri" panose="020F0502020204030204" pitchFamily="34" charset="0"/>
              </a:rPr>
              <a:t> para </a:t>
            </a:r>
            <a:r>
              <a:rPr lang="en-US" sz="3200" dirty="0" err="1">
                <a:latin typeface="Nunito" pitchFamily="2" charset="0"/>
                <a:cs typeface="Calibri" panose="020F0502020204030204" pitchFamily="34" charset="0"/>
              </a:rPr>
              <a:t>utilizar</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en</a:t>
            </a:r>
            <a:r>
              <a:rPr lang="en-US" sz="3200" dirty="0">
                <a:latin typeface="Nunito" pitchFamily="2" charset="0"/>
                <a:cs typeface="Calibri" panose="020F0502020204030204" pitchFamily="34" charset="0"/>
              </a:rPr>
              <a:t> la </a:t>
            </a:r>
            <a:r>
              <a:rPr lang="en-US" sz="3200" dirty="0" err="1">
                <a:latin typeface="Nunito" pitchFamily="2" charset="0"/>
                <a:cs typeface="Calibri" panose="020F0502020204030204" pitchFamily="34" charset="0"/>
              </a:rPr>
              <a:t>creación</a:t>
            </a:r>
            <a:r>
              <a:rPr lang="en-US" sz="3200" dirty="0">
                <a:latin typeface="Nunito" pitchFamily="2" charset="0"/>
                <a:cs typeface="Calibri" panose="020F0502020204030204" pitchFamily="34" charset="0"/>
              </a:rPr>
              <a:t> de </a:t>
            </a:r>
            <a:r>
              <a:rPr lang="en-US" sz="3200" dirty="0" err="1">
                <a:latin typeface="Nunito" pitchFamily="2" charset="0"/>
                <a:cs typeface="Calibri" panose="020F0502020204030204" pitchFamily="34" charset="0"/>
              </a:rPr>
              <a:t>nuestras</a:t>
            </a:r>
            <a:r>
              <a:rPr lang="en-US" sz="3200" dirty="0">
                <a:latin typeface="Nunito" pitchFamily="2" charset="0"/>
                <a:cs typeface="Calibri" panose="020F0502020204030204" pitchFamily="34" charset="0"/>
              </a:rPr>
              <a:t> redes </a:t>
            </a:r>
            <a:r>
              <a:rPr lang="en-US" sz="3200" dirty="0" err="1">
                <a:latin typeface="Nunito" pitchFamily="2" charset="0"/>
                <a:cs typeface="Calibri" panose="020F0502020204030204" pitchFamily="34" charset="0"/>
              </a:rPr>
              <a:t>geográficas</a:t>
            </a:r>
            <a:r>
              <a:rPr lang="en-US" sz="3200" dirty="0">
                <a:latin typeface="Nunito" pitchFamily="2" charset="0"/>
                <a:cs typeface="Calibri" panose="020F0502020204030204" pitchFamily="34" charset="0"/>
              </a:rPr>
              <a:t>.</a:t>
            </a:r>
          </a:p>
        </p:txBody>
      </p:sp>
      <p:grpSp>
        <p:nvGrpSpPr>
          <p:cNvPr id="67" name="Group 66">
            <a:extLst>
              <a:ext uri="{FF2B5EF4-FFF2-40B4-BE49-F238E27FC236}">
                <a16:creationId xmlns:a16="http://schemas.microsoft.com/office/drawing/2014/main" id="{18B4BE42-C26C-417C-9219-D7FDAD6144DD}"/>
              </a:ext>
            </a:extLst>
          </p:cNvPr>
          <p:cNvGrpSpPr/>
          <p:nvPr/>
        </p:nvGrpSpPr>
        <p:grpSpPr>
          <a:xfrm>
            <a:off x="15588721" y="34322010"/>
            <a:ext cx="13847168" cy="3636670"/>
            <a:chOff x="799867" y="10324800"/>
            <a:chExt cx="13847168" cy="3636670"/>
          </a:xfrm>
        </p:grpSpPr>
        <p:sp>
          <p:nvSpPr>
            <p:cNvPr id="71" name="Rectangle: Rounded Corners 2">
              <a:extLst>
                <a:ext uri="{FF2B5EF4-FFF2-40B4-BE49-F238E27FC236}">
                  <a16:creationId xmlns:a16="http://schemas.microsoft.com/office/drawing/2014/main" id="{19A2AD7D-42F6-4704-8426-BD72F2A9E359}"/>
                </a:ext>
              </a:extLst>
            </p:cNvPr>
            <p:cNvSpPr/>
            <p:nvPr/>
          </p:nvSpPr>
          <p:spPr>
            <a:xfrm>
              <a:off x="799867" y="10324801"/>
              <a:ext cx="13847168" cy="3636669"/>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25"/>
            </a:p>
          </p:txBody>
        </p:sp>
        <p:sp>
          <p:nvSpPr>
            <p:cNvPr id="72" name="Google Shape;100;p14">
              <a:extLst>
                <a:ext uri="{FF2B5EF4-FFF2-40B4-BE49-F238E27FC236}">
                  <a16:creationId xmlns:a16="http://schemas.microsoft.com/office/drawing/2014/main" id="{FFD714DD-6EFA-4DB3-9E3D-E5A68F8F63EE}"/>
                </a:ext>
              </a:extLst>
            </p:cNvPr>
            <p:cNvSpPr/>
            <p:nvPr/>
          </p:nvSpPr>
          <p:spPr>
            <a:xfrm>
              <a:off x="799867" y="10324800"/>
              <a:ext cx="13847168" cy="840978"/>
            </a:xfrm>
            <a:prstGeom prst="rect">
              <a:avLst/>
            </a:prstGeom>
            <a:solidFill>
              <a:srgbClr val="D0232A"/>
            </a:solidFill>
            <a:ln w="38100">
              <a:solidFill>
                <a:schemeClr val="bg1"/>
              </a:solidFill>
            </a:ln>
          </p:spPr>
          <p:txBody>
            <a:bodyPr spcFirstLastPara="1" wrap="square" lIns="94592" tIns="47296" rIns="94592" bIns="47296" anchor="ctr" anchorCtr="0">
              <a:noAutofit/>
            </a:bodyPr>
            <a:lstStyle/>
            <a:p>
              <a:pPr algn="ctr"/>
              <a:r>
                <a:rPr lang="en-US" sz="4600" b="1" dirty="0" err="1">
                  <a:solidFill>
                    <a:schemeClr val="lt1"/>
                  </a:solidFill>
                  <a:latin typeface="Nunito"/>
                  <a:ea typeface="Nunito"/>
                  <a:cs typeface="Nunito"/>
                  <a:sym typeface="Nunito"/>
                </a:rPr>
                <a:t>Conclusiones</a:t>
              </a:r>
              <a:endParaRPr sz="4600" dirty="0"/>
            </a:p>
          </p:txBody>
        </p:sp>
      </p:grpSp>
      <p:sp>
        <p:nvSpPr>
          <p:cNvPr id="73" name="Google Shape;106;p14">
            <a:extLst>
              <a:ext uri="{FF2B5EF4-FFF2-40B4-BE49-F238E27FC236}">
                <a16:creationId xmlns:a16="http://schemas.microsoft.com/office/drawing/2014/main" id="{D12FAAB6-5431-4736-B592-BD83A1EAD4A7}"/>
              </a:ext>
            </a:extLst>
          </p:cNvPr>
          <p:cNvSpPr txBox="1"/>
          <p:nvPr/>
        </p:nvSpPr>
        <p:spPr>
          <a:xfrm>
            <a:off x="15588721" y="35113018"/>
            <a:ext cx="13777226" cy="4024423"/>
          </a:xfrm>
          <a:prstGeom prst="rect">
            <a:avLst/>
          </a:prstGeom>
          <a:noFill/>
          <a:ln>
            <a:noFill/>
          </a:ln>
        </p:spPr>
        <p:txBody>
          <a:bodyPr spcFirstLastPara="1" wrap="square" lIns="84084" tIns="42031" rIns="84084" bIns="42031" anchor="t" anchorCtr="0">
            <a:spAutoFit/>
          </a:bodyPr>
          <a:lstStyle/>
          <a:p>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r>
              <a:rPr lang="en-US" sz="3200" dirty="0">
                <a:latin typeface="Nunito" pitchFamily="2" charset="0"/>
                <a:cs typeface="Calibri" panose="020F0502020204030204" pitchFamily="34" charset="0"/>
              </a:rPr>
              <a:t>Las GTG son </a:t>
            </a:r>
            <a:r>
              <a:rPr lang="en-US" sz="3200" dirty="0" err="1">
                <a:latin typeface="Nunito" pitchFamily="2" charset="0"/>
                <a:cs typeface="Calibri" panose="020F0502020204030204" pitchFamily="34" charset="0"/>
              </a:rPr>
              <a:t>adaptables</a:t>
            </a:r>
            <a:r>
              <a:rPr lang="en-US" sz="3200">
                <a:latin typeface="Nunito" pitchFamily="2" charset="0"/>
                <a:cs typeface="Calibri" panose="020F0502020204030204" pitchFamily="34" charset="0"/>
              </a:rPr>
              <a:t>  </a:t>
            </a:r>
            <a:r>
              <a:rPr lang="en-US" sz="3200" dirty="0">
                <a:latin typeface="Nunito" pitchFamily="2" charset="0"/>
                <a:cs typeface="Calibri" panose="020F0502020204030204" pitchFamily="34" charset="0"/>
              </a:rPr>
              <a:t>y se </a:t>
            </a:r>
            <a:r>
              <a:rPr lang="en-US" sz="3200" dirty="0" err="1">
                <a:latin typeface="Nunito" pitchFamily="2" charset="0"/>
                <a:cs typeface="Calibri" panose="020F0502020204030204" pitchFamily="34" charset="0"/>
              </a:rPr>
              <a:t>pueden</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utilizar</a:t>
            </a:r>
            <a:r>
              <a:rPr lang="en-US" sz="3200" dirty="0">
                <a:latin typeface="Nunito" pitchFamily="2" charset="0"/>
                <a:cs typeface="Calibri" panose="020F0502020204030204" pitchFamily="34" charset="0"/>
              </a:rPr>
              <a:t> para </a:t>
            </a:r>
            <a:r>
              <a:rPr lang="en-US" sz="3200" dirty="0" err="1">
                <a:latin typeface="Nunito" pitchFamily="2" charset="0"/>
                <a:cs typeface="Calibri" panose="020F0502020204030204" pitchFamily="34" charset="0"/>
              </a:rPr>
              <a:t>modelar</a:t>
            </a:r>
            <a:r>
              <a:rPr lang="en-US" sz="3200" dirty="0">
                <a:latin typeface="Nunito" pitchFamily="2" charset="0"/>
                <a:cs typeface="Calibri" panose="020F0502020204030204" pitchFamily="34" charset="0"/>
              </a:rPr>
              <a:t> redes de </a:t>
            </a:r>
            <a:r>
              <a:rPr lang="en-US" sz="3200" dirty="0" err="1">
                <a:latin typeface="Nunito" pitchFamily="2" charset="0"/>
                <a:cs typeface="Calibri" panose="020F0502020204030204" pitchFamily="34" charset="0"/>
              </a:rPr>
              <a:t>comercio</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internacional</a:t>
            </a:r>
            <a:r>
              <a:rPr lang="en-US" sz="3200" dirty="0">
                <a:latin typeface="Nunito" pitchFamily="2" charset="0"/>
                <a:cs typeface="Calibri" panose="020F0502020204030204" pitchFamily="34" charset="0"/>
              </a:rPr>
              <a:t>.</a:t>
            </a: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r>
              <a:rPr lang="en-US" sz="3200" dirty="0" err="1">
                <a:latin typeface="Nunito" pitchFamily="2" charset="0"/>
                <a:cs typeface="Calibri" panose="020F0502020204030204" pitchFamily="34" charset="0"/>
              </a:rPr>
              <a:t>En</a:t>
            </a:r>
            <a:r>
              <a:rPr lang="en-US" sz="3200" dirty="0">
                <a:latin typeface="Nunito" pitchFamily="2" charset="0"/>
                <a:cs typeface="Calibri" panose="020F0502020204030204" pitchFamily="34" charset="0"/>
              </a:rPr>
              <a:t> las </a:t>
            </a:r>
            <a:r>
              <a:rPr lang="en-US" sz="3200" dirty="0" err="1">
                <a:latin typeface="Nunito" pitchFamily="2" charset="0"/>
                <a:cs typeface="Calibri" panose="020F0502020204030204" pitchFamily="34" charset="0"/>
              </a:rPr>
              <a:t>simulaciones</a:t>
            </a:r>
            <a:r>
              <a:rPr lang="en-US" sz="3200" dirty="0">
                <a:latin typeface="Nunito" pitchFamily="2" charset="0"/>
                <a:cs typeface="Calibri" panose="020F0502020204030204" pitchFamily="34" charset="0"/>
              </a:rPr>
              <a:t> de Yard-Sale con GTG, </a:t>
            </a:r>
            <a:r>
              <a:rPr lang="en-US" sz="3200" dirty="0" err="1">
                <a:latin typeface="Nunito" pitchFamily="2" charset="0"/>
                <a:cs typeface="Calibri" panose="020F0502020204030204" pitchFamily="34" charset="0"/>
              </a:rPr>
              <a:t>el</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coeficiente</a:t>
            </a:r>
            <a:r>
              <a:rPr lang="en-US" sz="3200" dirty="0">
                <a:latin typeface="Nunito" pitchFamily="2" charset="0"/>
                <a:cs typeface="Calibri" panose="020F0502020204030204" pitchFamily="34" charset="0"/>
              </a:rPr>
              <a:t> de Gini se </a:t>
            </a:r>
            <a:r>
              <a:rPr lang="en-US" sz="3200" dirty="0" err="1">
                <a:latin typeface="Nunito" pitchFamily="2" charset="0"/>
                <a:cs typeface="Calibri" panose="020F0502020204030204" pitchFamily="34" charset="0"/>
              </a:rPr>
              <a:t>comporta</a:t>
            </a:r>
            <a:r>
              <a:rPr lang="en-US" sz="3200" dirty="0">
                <a:latin typeface="Nunito" pitchFamily="2" charset="0"/>
                <a:cs typeface="Calibri" panose="020F0502020204030204" pitchFamily="34" charset="0"/>
              </a:rPr>
              <a:t> similar al de </a:t>
            </a:r>
            <a:r>
              <a:rPr lang="en-US" sz="3200" dirty="0" err="1">
                <a:latin typeface="Nunito" pitchFamily="2" charset="0"/>
                <a:cs typeface="Calibri" panose="020F0502020204030204" pitchFamily="34" charset="0"/>
              </a:rPr>
              <a:t>otras</a:t>
            </a:r>
            <a:r>
              <a:rPr lang="en-US" sz="3200" dirty="0">
                <a:latin typeface="Nunito" pitchFamily="2" charset="0"/>
                <a:cs typeface="Calibri" panose="020F0502020204030204" pitchFamily="34" charset="0"/>
              </a:rPr>
              <a:t> redes.</a:t>
            </a: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p:txBody>
      </p:sp>
      <p:sp>
        <p:nvSpPr>
          <p:cNvPr id="75" name="Google Shape;106;p14">
            <a:extLst>
              <a:ext uri="{FF2B5EF4-FFF2-40B4-BE49-F238E27FC236}">
                <a16:creationId xmlns:a16="http://schemas.microsoft.com/office/drawing/2014/main" id="{64B838B0-5BEC-4B3D-88ED-872B1470E875}"/>
              </a:ext>
            </a:extLst>
          </p:cNvPr>
          <p:cNvSpPr txBox="1"/>
          <p:nvPr/>
        </p:nvSpPr>
        <p:spPr>
          <a:xfrm>
            <a:off x="15697988" y="27125163"/>
            <a:ext cx="13777226" cy="1562210"/>
          </a:xfrm>
          <a:prstGeom prst="rect">
            <a:avLst/>
          </a:prstGeom>
          <a:noFill/>
          <a:ln>
            <a:noFill/>
          </a:ln>
        </p:spPr>
        <p:txBody>
          <a:bodyPr spcFirstLastPara="1" wrap="square" lIns="84084" tIns="42031" rIns="84084" bIns="42031" anchor="t" anchorCtr="0">
            <a:spAutoFit/>
          </a:bodyPr>
          <a:lstStyle/>
          <a:p>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r>
              <a:rPr lang="en-US" sz="3200" dirty="0" err="1">
                <a:latin typeface="Nunito" pitchFamily="2" charset="0"/>
                <a:cs typeface="Calibri" panose="020F0502020204030204" pitchFamily="34" charset="0"/>
              </a:rPr>
              <a:t>Simulamos</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el</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modelo</a:t>
            </a:r>
            <a:r>
              <a:rPr lang="en-US" sz="3200" dirty="0">
                <a:latin typeface="Nunito" pitchFamily="2" charset="0"/>
                <a:cs typeface="Calibri" panose="020F0502020204030204" pitchFamily="34" charset="0"/>
              </a:rPr>
              <a:t> de Yard-Sale para </a:t>
            </a:r>
            <a:r>
              <a:rPr lang="en-US" sz="3200" dirty="0" err="1">
                <a:latin typeface="Nunito" pitchFamily="2" charset="0"/>
                <a:cs typeface="Calibri" panose="020F0502020204030204" pitchFamily="34" charset="0"/>
              </a:rPr>
              <a:t>varias</a:t>
            </a:r>
            <a:r>
              <a:rPr lang="en-US" sz="3200" dirty="0">
                <a:latin typeface="Nunito" pitchFamily="2" charset="0"/>
                <a:cs typeface="Calibri" panose="020F0502020204030204" pitchFamily="34" charset="0"/>
              </a:rPr>
              <a:t> redes (</a:t>
            </a:r>
            <a:r>
              <a:rPr lang="en-US" sz="3200" dirty="0" err="1">
                <a:latin typeface="Nunito" pitchFamily="2" charset="0"/>
                <a:cs typeface="Calibri" panose="020F0502020204030204" pitchFamily="34" charset="0"/>
              </a:rPr>
              <a:t>incluyendo</a:t>
            </a:r>
            <a:r>
              <a:rPr lang="en-US" sz="3200" dirty="0">
                <a:latin typeface="Nunito" pitchFamily="2" charset="0"/>
                <a:cs typeface="Calibri" panose="020F0502020204030204" pitchFamily="34" charset="0"/>
              </a:rPr>
              <a:t> GTG)</a:t>
            </a: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p:txBody>
      </p:sp>
      <p:sp>
        <p:nvSpPr>
          <p:cNvPr id="2" name="TextBox 1">
            <a:extLst>
              <a:ext uri="{FF2B5EF4-FFF2-40B4-BE49-F238E27FC236}">
                <a16:creationId xmlns:a16="http://schemas.microsoft.com/office/drawing/2014/main" id="{EE8EA1ED-41E6-4C42-99EC-808F595CD37A}"/>
              </a:ext>
            </a:extLst>
          </p:cNvPr>
          <p:cNvSpPr txBox="1"/>
          <p:nvPr/>
        </p:nvSpPr>
        <p:spPr>
          <a:xfrm>
            <a:off x="788471" y="6105832"/>
            <a:ext cx="28686744" cy="2246769"/>
          </a:xfrm>
          <a:prstGeom prst="rect">
            <a:avLst/>
          </a:prstGeom>
          <a:noFill/>
        </p:spPr>
        <p:txBody>
          <a:bodyPr wrap="square" rtlCol="0">
            <a:spAutoFit/>
          </a:bodyPr>
          <a:lstStyle/>
          <a:p>
            <a:r>
              <a:rPr lang="es-419" sz="2800" dirty="0">
                <a:latin typeface="Nunito" pitchFamily="2" charset="0"/>
              </a:rPr>
              <a:t>Las redes complejas son útiles a la hora de aportar una estructura de contactos a los modelos basados en agentes, lo que permite tener modelos más realistas. En la </a:t>
            </a:r>
            <a:r>
              <a:rPr lang="es-419" sz="2800" dirty="0" err="1">
                <a:latin typeface="Nunito" pitchFamily="2" charset="0"/>
              </a:rPr>
              <a:t>econofísica</a:t>
            </a:r>
            <a:r>
              <a:rPr lang="es-419" sz="2800" dirty="0">
                <a:latin typeface="Nunito" pitchFamily="2" charset="0"/>
              </a:rPr>
              <a:t>, particularmente en el modelo de Yard-Sale, estas redes tienen un impacto directo en el estado de equilibrio del sistema. Algo que todavía no se ha estudiado es la influencia de la posición geográfica en estos modelos. En este trabajo exploramos una familia de redes llamadas Redes de Umbral Geográfico, que tiene en cuenta la posición de los nodos. Caracterizamos algunas propiedades de estas redes y utilizamos datos de importaciones y exportaciones de países para hacer una buena elección del tipo de red y sus parámetros. Luego, realizamos algunas simulaciones preliminares del modelo de Yard-Sale en esta y otras redes  conocidas para comparar resultados. </a:t>
            </a:r>
            <a:endParaRPr lang="es-AR" sz="2800" dirty="0">
              <a:latin typeface="Nunito" pitchFamily="2" charset="0"/>
            </a:endParaRPr>
          </a:p>
        </p:txBody>
      </p:sp>
    </p:spTree>
  </p:cSld>
  <p:clrMapOvr>
    <a:masterClrMapping/>
  </p:clrMapOvr>
</p:sld>
</file>

<file path=ppt/theme/theme1.xml><?xml version="1.0" encoding="utf-8"?>
<a:theme xmlns:a="http://schemas.openxmlformats.org/drawingml/2006/main" name="Default Design">
  <a:themeElements>
    <a:clrScheme name="Pushpin">
      <a:dk1>
        <a:srgbClr val="000000"/>
      </a:dk1>
      <a:lt1>
        <a:srgbClr val="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547</TotalTime>
  <Words>476</Words>
  <Application>Microsoft Office PowerPoint</Application>
  <PresentationFormat>Custom</PresentationFormat>
  <Paragraphs>64</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Nunito</vt:lpstr>
      <vt:lpstr>Open Sans</vt:lpstr>
      <vt:lpstr>Default Design</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Lautaro</dc:creator>
  <cp:lastModifiedBy>Lautaro</cp:lastModifiedBy>
  <cp:revision>46</cp:revision>
  <dcterms:modified xsi:type="dcterms:W3CDTF">2024-05-03T14:55:53Z</dcterms:modified>
</cp:coreProperties>
</file>